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402" r:id="rId2"/>
    <p:sldId id="257" r:id="rId3"/>
    <p:sldId id="262" r:id="rId4"/>
    <p:sldId id="343" r:id="rId5"/>
    <p:sldId id="283" r:id="rId6"/>
    <p:sldId id="381" r:id="rId7"/>
    <p:sldId id="263" r:id="rId8"/>
    <p:sldId id="264" r:id="rId9"/>
    <p:sldId id="282" r:id="rId10"/>
    <p:sldId id="303" r:id="rId11"/>
    <p:sldId id="405" r:id="rId12"/>
    <p:sldId id="406" r:id="rId13"/>
    <p:sldId id="453" r:id="rId14"/>
    <p:sldId id="454" r:id="rId15"/>
    <p:sldId id="455" r:id="rId16"/>
    <p:sldId id="456" r:id="rId17"/>
    <p:sldId id="457" r:id="rId18"/>
    <p:sldId id="461" r:id="rId19"/>
    <p:sldId id="45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41" r:id="rId32"/>
    <p:sldId id="442" r:id="rId33"/>
    <p:sldId id="451" r:id="rId34"/>
    <p:sldId id="443" r:id="rId35"/>
    <p:sldId id="444" r:id="rId36"/>
    <p:sldId id="446" r:id="rId37"/>
    <p:sldId id="449" r:id="rId38"/>
    <p:sldId id="462" r:id="rId39"/>
    <p:sldId id="463" r:id="rId40"/>
    <p:sldId id="464" r:id="rId41"/>
    <p:sldId id="465" r:id="rId42"/>
    <p:sldId id="466" r:id="rId43"/>
    <p:sldId id="467" r:id="rId44"/>
    <p:sldId id="468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69" r:id="rId54"/>
    <p:sldId id="471" r:id="rId55"/>
    <p:sldId id="472" r:id="rId56"/>
    <p:sldId id="478" r:id="rId57"/>
    <p:sldId id="476" r:id="rId58"/>
    <p:sldId id="310" r:id="rId59"/>
    <p:sldId id="311" r:id="rId60"/>
    <p:sldId id="489" r:id="rId61"/>
    <p:sldId id="312" r:id="rId62"/>
    <p:sldId id="313" r:id="rId63"/>
    <p:sldId id="314" r:id="rId64"/>
    <p:sldId id="383" r:id="rId65"/>
    <p:sldId id="315" r:id="rId66"/>
    <p:sldId id="479" r:id="rId67"/>
    <p:sldId id="480" r:id="rId68"/>
    <p:sldId id="481" r:id="rId69"/>
    <p:sldId id="482" r:id="rId70"/>
    <p:sldId id="483" r:id="rId71"/>
    <p:sldId id="484" r:id="rId72"/>
    <p:sldId id="485" r:id="rId73"/>
    <p:sldId id="486" r:id="rId74"/>
    <p:sldId id="487" r:id="rId75"/>
    <p:sldId id="488" r:id="rId76"/>
    <p:sldId id="432" r:id="rId77"/>
    <p:sldId id="434" r:id="rId78"/>
    <p:sldId id="437" r:id="rId79"/>
    <p:sldId id="438" r:id="rId80"/>
    <p:sldId id="439" r:id="rId81"/>
    <p:sldId id="400" r:id="rId82"/>
  </p:sldIdLst>
  <p:sldSz cx="9144000" cy="6858000" type="screen4x3"/>
  <p:notesSz cx="6858000" cy="9144000"/>
  <p:custDataLst>
    <p:tags r:id="rId84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4" autoAdjust="0"/>
    <p:restoredTop sz="86997" autoAdjust="0"/>
  </p:normalViewPr>
  <p:slideViewPr>
    <p:cSldViewPr>
      <p:cViewPr varScale="1">
        <p:scale>
          <a:sx n="101" d="100"/>
          <a:sy n="101" d="100"/>
        </p:scale>
        <p:origin x="219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7E4ECD-3E7B-4789-B947-268785DCC4E8}" type="doc">
      <dgm:prSet loTypeId="urn:microsoft.com/office/officeart/2005/8/layout/hProcess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DEF4A46F-3F47-429B-BE06-F279294CA943}">
      <dgm:prSet phldrT="[Text]" phldr="1"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3BADA23E-0B77-47CB-9981-3701C08E5282}" type="parTrans" cxnId="{2FC971C4-807C-4087-9193-BBAB74C47DC1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1AB6A442-C1C7-4BFD-AE2D-39B6187B8EAF}" type="sibTrans" cxnId="{2FC971C4-807C-4087-9193-BBAB74C47DC1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B26ADC04-0B43-4332-8833-AEFEF6171729}">
      <dgm:prSet phldrT="[Text]"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Bilgisayar Mühendisi</a:t>
          </a:r>
          <a:endParaRPr lang="tr-TR" dirty="0">
            <a:solidFill>
              <a:srgbClr val="000066"/>
            </a:solidFill>
            <a:latin typeface="+mn-lt"/>
          </a:endParaRPr>
        </a:p>
      </dgm:t>
    </dgm:pt>
    <dgm:pt modelId="{5D09C205-1C8C-42F3-B99E-B877A4A4A0AE}" type="parTrans" cxnId="{51EE4716-8E2E-4663-800F-932974FC836B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3CCD0D4B-F25B-4E0C-82F5-9AC34F0EDAE7}" type="sibTrans" cxnId="{51EE4716-8E2E-4663-800F-932974FC836B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1EAE4B9B-33B6-472A-BA9A-B377A8C787A8}">
      <dgm:prSet phldrT="[Text]" phldr="1"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0E679563-1E75-46A0-9CE9-6FB4CF13FC38}" type="parTrans" cxnId="{269ADE08-7B98-4786-BE9F-A14E4F530D57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D6A97F88-52C0-4D93-8E45-50446FBE4DB2}" type="sibTrans" cxnId="{269ADE08-7B98-4786-BE9F-A14E4F530D57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78BDF712-F5FE-44E8-B0E3-C5333AE30309}">
      <dgm:prSet phldrT="[Text]"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Moda Tasarımcısı</a:t>
          </a:r>
          <a:endParaRPr lang="tr-TR" dirty="0">
            <a:solidFill>
              <a:srgbClr val="000066"/>
            </a:solidFill>
            <a:latin typeface="+mn-lt"/>
          </a:endParaRPr>
        </a:p>
      </dgm:t>
    </dgm:pt>
    <dgm:pt modelId="{1759F63D-F1C4-4841-AA41-497FC3ABE216}" type="parTrans" cxnId="{9558EC9E-C4FA-42C8-B55F-8AF0142FDE8E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9D6E2EAB-16A2-4AEB-B112-98F2CB5949DC}" type="sibTrans" cxnId="{9558EC9E-C4FA-42C8-B55F-8AF0142FDE8E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06CE9994-E9EC-4084-9619-3E6EC4948BA7}">
      <dgm:prSet phldrT="[Text]" phldr="1"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7A8C1F8F-D7FE-49D5-918C-DB90B6360B82}" type="parTrans" cxnId="{76BE38B6-EBF4-44C0-A2DD-EBF2922DF0B0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D17510E1-6475-404F-AE3C-B0EBABD9CED3}" type="sibTrans" cxnId="{76BE38B6-EBF4-44C0-A2DD-EBF2922DF0B0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360A118F-955D-47FC-B8B0-355B7347966B}">
      <dgm:prSet phldrT="[Text]"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Diş Hekimi</a:t>
          </a:r>
          <a:endParaRPr lang="tr-TR" dirty="0">
            <a:solidFill>
              <a:srgbClr val="000066"/>
            </a:solidFill>
            <a:latin typeface="+mn-lt"/>
          </a:endParaRPr>
        </a:p>
      </dgm:t>
    </dgm:pt>
    <dgm:pt modelId="{813B2DD6-2B43-4E2E-B9AE-AE1BF426AF6C}" type="parTrans" cxnId="{8EBCF2EA-F823-4C13-8262-2671FBAD14B9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5B6DCA54-C736-40F1-98D7-3662623D6906}" type="sibTrans" cxnId="{8EBCF2EA-F823-4C13-8262-2671FBAD14B9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A8DBCF23-AC3A-48DE-A7C0-5641168182C7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Elektrik Elektronik Mühendisi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26A0452D-63A1-47E5-970E-DD30E12171EB}" type="parTrans" cxnId="{40B73CBE-0111-4370-8C84-B00F4444D8A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C1B78CCD-197D-4BC0-9885-07DDD3FFB958}" type="sibTrans" cxnId="{40B73CBE-0111-4370-8C84-B00F4444D8A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A9AF0DCF-5830-44E6-B74B-6C33733CCC77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İnşaat Mühendisi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130A61DB-2856-4BCD-BC1B-B1FCB6360642}" type="parTrans" cxnId="{9B5E3CD8-E661-4369-A3E8-9DC54CC01758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AEDE972C-53CB-4C57-8F08-AE47B0B4A776}" type="sibTrans" cxnId="{9B5E3CD8-E661-4369-A3E8-9DC54CC01758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FEA9D7D4-476E-4BF1-99D4-57D6E5441432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Havacılık ve Uzay Mühendisliği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3A3C4C92-829F-4F58-8988-8A38EA7F7F26}" type="parTrans" cxnId="{742450A3-95A5-47CB-BED4-05D1E6D468DE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DF2CEE14-7D33-4FF7-83A6-28DE17D2A68C}" type="sibTrans" cxnId="{742450A3-95A5-47CB-BED4-05D1E6D468DE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E361A228-5B3D-4CEA-8072-7DE099087F2F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Çevre Mühendisliği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787D4E4C-FE80-4FF0-9D80-443494A066AD}" type="parTrans" cxnId="{097720EA-DB96-4EA8-ADB0-5DD1354775CB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74CE4673-8F4E-450E-ABD8-FC06AB442179}" type="sibTrans" cxnId="{097720EA-DB96-4EA8-ADB0-5DD1354775CB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6ED26E44-9F7D-4B6F-849C-DAFD822A519A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Grafik Tasarımcı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84A4AB1A-119E-43D0-8000-81D83EC8630C}" type="parTrans" cxnId="{A573D919-D911-42DC-B454-EFD42D91E2DA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BFD9FCB6-88A7-4ABB-B624-C699AAE22A86}" type="sibTrans" cxnId="{A573D919-D911-42DC-B454-EFD42D91E2DA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55EE0CE6-9F54-45E8-A30C-DF5EEE5CE5D9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Web tasarımcı</a:t>
          </a:r>
        </a:p>
      </dgm:t>
    </dgm:pt>
    <dgm:pt modelId="{FF18A63D-7C74-40C8-A97B-1618000CF289}" type="parTrans" cxnId="{6DFA9ED6-92AD-41EA-AD1A-5E64A8EDFD54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00FFBF36-8663-4B2F-81C9-22D9B794FF9F}" type="sibTrans" cxnId="{6DFA9ED6-92AD-41EA-AD1A-5E64A8EDFD54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26B5D594-4BB6-4C8B-908A-C3BBE361F18C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Film Yönetmeni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B27AA598-B545-4FEE-8BB5-4AE791B2C015}" type="parTrans" cxnId="{09080542-1412-4817-A4DC-E76ACA49CB9D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AF2C3DE4-CC8C-425E-8042-CEB0851B18A6}" type="sibTrans" cxnId="{09080542-1412-4817-A4DC-E76ACA49CB9D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560C43EB-C22D-4069-9809-E5B59226C7E5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Film Yapımcısı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C9E617CA-F778-4530-92E9-CC5EEC939680}" type="parTrans" cxnId="{E28C54E0-8158-4682-8347-A7D4292C8324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62EB192F-C24A-469D-B008-C687DB5EC9C8}" type="sibTrans" cxnId="{E28C54E0-8158-4682-8347-A7D4292C8324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6B00D3EC-510F-44A4-AADB-F920E04F08D5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Güzellik Uzmanı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C0A7C840-BC21-4ACE-877C-52262E68642A}" type="parTrans" cxnId="{4D18BE78-D7DC-4791-B32F-678ABE2C3A89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9ACE5B52-4CD3-4EF0-9C54-42FBDA0E39F7}" type="sibTrans" cxnId="{4D18BE78-D7DC-4791-B32F-678ABE2C3A89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1DC64B4E-AD6B-4916-BCDE-1619A1712CCC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Endüstri Ürünleri Tasarımı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DA717E0B-18D6-426F-BCEC-8F3C08ABEE4B}" type="parTrans" cxnId="{A1737762-DD14-4F21-AEDB-7E7F0D0FA94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FBEEE754-6418-4A95-8E8B-EFEEFB85BA6B}" type="sibTrans" cxnId="{A1737762-DD14-4F21-AEDB-7E7F0D0FA94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14F9D122-E8B7-45EE-B2BD-8E8CA23001C2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Yazılım uzmanı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B6360745-80F6-4F76-8130-40181E35E6F5}" type="parTrans" cxnId="{41BA007C-3950-4394-A67C-F69B9976135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B359BE0D-4CC6-434B-BABE-01EEFA99F042}" type="sibTrans" cxnId="{41BA007C-3950-4394-A67C-F69B9976135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ED732615-5638-44E5-941D-1659885FFC63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Radyo ve Televizyon Yapımcısı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C8C86CF3-B756-4DE5-A56D-735E908B8696}" type="parTrans" cxnId="{D2F4BF9A-D4A5-41B2-A9DC-1DCD9EC744FD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127A9E07-468E-4D8F-87CB-51092FD57FE3}" type="sibTrans" cxnId="{D2F4BF9A-D4A5-41B2-A9DC-1DCD9EC744FD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9F184D51-2ADE-4BC0-A205-FDF6DB706E11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Yayın yönetmeni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07D0CEAD-9E99-4329-96FF-034A44194307}" type="parTrans" cxnId="{F0F61BF4-95AD-4407-9ADE-B8EDC965FD5B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F6FFB416-FA07-4B58-8965-710FAEA6BF64}" type="sibTrans" cxnId="{F0F61BF4-95AD-4407-9ADE-B8EDC965FD5B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AF9410A9-77AF-47D9-A927-41DCF4A9418F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Bilgisayar Programcısı</a:t>
          </a:r>
        </a:p>
      </dgm:t>
    </dgm:pt>
    <dgm:pt modelId="{329FAD78-6F1E-41CA-841F-FB2B3E3F9D16}" type="parTrans" cxnId="{6C26A2D8-576C-4123-89C0-658593A3BD31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18895013-99C4-4FA3-9D4A-8A5F93F172A7}" type="sibTrans" cxnId="{6C26A2D8-576C-4123-89C0-658593A3BD31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CA599C62-1CED-40F5-958D-0578B8BE5E8E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Telekomünikasyon Mühendisliği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4D81CE6D-087F-4195-9992-F020FE69CFF0}" type="parTrans" cxnId="{BF0C692D-0CE1-49E9-B666-5198B23D5136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6E2173E0-B0A2-4D18-A4DB-92A2A70F791E}" type="sibTrans" cxnId="{BF0C692D-0CE1-49E9-B666-5198B23D5136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E0F9C50E-86BF-455B-AA6E-C5E70EB94A94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Müzisyen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C4654847-7D91-444F-A6A0-93B619624670}" type="parTrans" cxnId="{4B865669-2C4D-4672-B453-EE02B8A82C34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2A0F27B1-3604-48FE-9553-C2A87ED9322B}" type="sibTrans" cxnId="{4B865669-2C4D-4672-B453-EE02B8A82C34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8165D2ED-013C-4FEC-8E3A-D3980DFEE894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Fotoğrafçı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7800F41A-C3B4-4DEC-BCED-3EEA6687DA18}" type="parTrans" cxnId="{F12D4D35-CC64-4F20-B9E3-AF0078213910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19B9E370-6E52-4AA8-B189-5B4396B701E5}" type="sibTrans" cxnId="{F12D4D35-CC64-4F20-B9E3-AF0078213910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6AD2ABB0-AB84-4F8F-A8F6-4552265D3205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Sahne Sanatçısı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62F6B068-F34E-41A9-A576-B70A502E80DD}" type="parTrans" cxnId="{BF8461FC-7479-4B26-969C-7801BCB0E2DA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79445BEF-B15E-48FB-A6DB-A7787C23224F}" type="sibTrans" cxnId="{BF8461FC-7479-4B26-969C-7801BCB0E2DA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4E67B97B-32AA-43FF-9760-3FC30EC24771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Eczacı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CC2D8570-5B17-4E09-B3F2-12768BEEF98E}" type="parTrans" cxnId="{104252C9-C627-49B7-90B8-AA536DA65438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FDFC1BF7-AFE5-4AA7-8629-BFE8D49BBEE1}" type="sibTrans" cxnId="{104252C9-C627-49B7-90B8-AA536DA65438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24F20654-B617-4BB1-8B27-5AEE37301D89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Antrenör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833BD98B-8254-48F0-A372-54A736A823AA}" type="parTrans" cxnId="{97F8AB0E-E644-40D1-BDF6-306C01436166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2341623C-5573-4E38-8F98-FA1314B6B0D8}" type="sibTrans" cxnId="{97F8AB0E-E644-40D1-BDF6-306C01436166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2A86F7C2-CDFC-4A05-A9D2-A9B61763B703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Avukat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9CAE36BD-DD22-4AC9-9440-F5756D594F79}" type="parTrans" cxnId="{0CB257ED-DF77-4FD1-89B8-2802C4E9315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F4507120-8734-4103-A919-1142287E8173}" type="sibTrans" cxnId="{0CB257ED-DF77-4FD1-89B8-2802C4E9315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E8E954C5-5381-4CF8-88FC-CADFE386DC92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Veteriner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5AD3B25A-E356-4AD2-8A8B-F1B422B6D42D}" type="parTrans" cxnId="{2CDBD50A-E23D-4DCE-B7FA-BA0F4B7ECCE6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50D1FD9C-0F3A-4276-AB57-5BC99F160509}" type="sibTrans" cxnId="{2CDBD50A-E23D-4DCE-B7FA-BA0F4B7ECCE6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DA83F7FC-622E-4196-9196-08D3EE1C5015}">
      <dgm:prSet/>
      <dgm:spPr/>
      <dgm:t>
        <a:bodyPr anchor="ctr"/>
        <a:lstStyle/>
        <a:p>
          <a:r>
            <a:rPr lang="tr-TR" b="1" dirty="0" smtClean="0">
              <a:solidFill>
                <a:srgbClr val="000066"/>
              </a:solidFill>
              <a:latin typeface="+mn-lt"/>
            </a:rPr>
            <a:t>Mimar </a:t>
          </a:r>
          <a:endParaRPr lang="tr-TR" b="1" dirty="0">
            <a:solidFill>
              <a:srgbClr val="000066"/>
            </a:solidFill>
            <a:latin typeface="+mn-lt"/>
          </a:endParaRPr>
        </a:p>
      </dgm:t>
    </dgm:pt>
    <dgm:pt modelId="{46D2DE15-51B2-40B5-A766-86EE3FC2B3DE}" type="parTrans" cxnId="{AB1B534C-DBFC-4E35-9D18-3DD83FEFA0A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8DE6B466-2AD1-4AAF-B91A-ED782151DD8E}" type="sibTrans" cxnId="{AB1B534C-DBFC-4E35-9D18-3DD83FEFA0A2}">
      <dgm:prSet/>
      <dgm:spPr/>
      <dgm:t>
        <a:bodyPr/>
        <a:lstStyle/>
        <a:p>
          <a:endParaRPr lang="tr-TR">
            <a:solidFill>
              <a:schemeClr val="bg1"/>
            </a:solidFill>
            <a:latin typeface="+mn-lt"/>
          </a:endParaRPr>
        </a:p>
      </dgm:t>
    </dgm:pt>
    <dgm:pt modelId="{77BC083B-D99A-4F7E-A60E-1F712A4FF661}" type="pres">
      <dgm:prSet presAssocID="{5F7E4ECD-3E7B-4789-B947-268785DCC4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054A77-1610-4CDD-A5EF-926A71D3BC47}" type="pres">
      <dgm:prSet presAssocID="{DEF4A46F-3F47-429B-BE06-F279294CA943}" presName="compositeNode" presStyleCnt="0">
        <dgm:presLayoutVars>
          <dgm:bulletEnabled val="1"/>
        </dgm:presLayoutVars>
      </dgm:prSet>
      <dgm:spPr/>
    </dgm:pt>
    <dgm:pt modelId="{EB2D6E14-9051-47C0-A51B-889B578550AD}" type="pres">
      <dgm:prSet presAssocID="{DEF4A46F-3F47-429B-BE06-F279294CA943}" presName="bgRect" presStyleLbl="node1" presStyleIdx="0" presStyleCnt="3"/>
      <dgm:spPr/>
      <dgm:t>
        <a:bodyPr/>
        <a:lstStyle/>
        <a:p>
          <a:endParaRPr lang="tr-TR"/>
        </a:p>
      </dgm:t>
    </dgm:pt>
    <dgm:pt modelId="{EDB46087-EF38-42EE-A974-8A7ECBAA27ED}" type="pres">
      <dgm:prSet presAssocID="{DEF4A46F-3F47-429B-BE06-F279294CA943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820A39B-93A0-443E-9708-CA62C70FD027}" type="pres">
      <dgm:prSet presAssocID="{DEF4A46F-3F47-429B-BE06-F279294CA94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7D2A94-3E5A-441C-B763-F9D5E72341F3}" type="pres">
      <dgm:prSet presAssocID="{1AB6A442-C1C7-4BFD-AE2D-39B6187B8EAF}" presName="hSp" presStyleCnt="0"/>
      <dgm:spPr/>
    </dgm:pt>
    <dgm:pt modelId="{AE7ACA20-1E5C-4D82-93F7-41C520F80C59}" type="pres">
      <dgm:prSet presAssocID="{1AB6A442-C1C7-4BFD-AE2D-39B6187B8EAF}" presName="vProcSp" presStyleCnt="0"/>
      <dgm:spPr/>
    </dgm:pt>
    <dgm:pt modelId="{55736A0A-BB78-46FD-83D1-AD62E2FAB061}" type="pres">
      <dgm:prSet presAssocID="{1AB6A442-C1C7-4BFD-AE2D-39B6187B8EAF}" presName="vSp1" presStyleCnt="0"/>
      <dgm:spPr/>
    </dgm:pt>
    <dgm:pt modelId="{35AE7B53-36B2-43F6-A062-CE027DC3467C}" type="pres">
      <dgm:prSet presAssocID="{1AB6A442-C1C7-4BFD-AE2D-39B6187B8EAF}" presName="simulatedConn" presStyleLbl="solidFgAcc1" presStyleIdx="0" presStyleCnt="2"/>
      <dgm:spPr/>
    </dgm:pt>
    <dgm:pt modelId="{C4FBE4B9-66BF-46A3-BB1C-C8B2957ED040}" type="pres">
      <dgm:prSet presAssocID="{1AB6A442-C1C7-4BFD-AE2D-39B6187B8EAF}" presName="vSp2" presStyleCnt="0"/>
      <dgm:spPr/>
    </dgm:pt>
    <dgm:pt modelId="{75BD2615-9563-4970-83F5-E231170E9FDE}" type="pres">
      <dgm:prSet presAssocID="{1AB6A442-C1C7-4BFD-AE2D-39B6187B8EAF}" presName="sibTrans" presStyleCnt="0"/>
      <dgm:spPr/>
    </dgm:pt>
    <dgm:pt modelId="{7D4252C3-EE46-42E4-B1D2-2D988AF589DA}" type="pres">
      <dgm:prSet presAssocID="{1EAE4B9B-33B6-472A-BA9A-B377A8C787A8}" presName="compositeNode" presStyleCnt="0">
        <dgm:presLayoutVars>
          <dgm:bulletEnabled val="1"/>
        </dgm:presLayoutVars>
      </dgm:prSet>
      <dgm:spPr/>
    </dgm:pt>
    <dgm:pt modelId="{3493A24C-EBD0-4B70-8DFD-871161323F67}" type="pres">
      <dgm:prSet presAssocID="{1EAE4B9B-33B6-472A-BA9A-B377A8C787A8}" presName="bgRect" presStyleLbl="node1" presStyleIdx="1" presStyleCnt="3"/>
      <dgm:spPr/>
      <dgm:t>
        <a:bodyPr/>
        <a:lstStyle/>
        <a:p>
          <a:endParaRPr lang="tr-TR"/>
        </a:p>
      </dgm:t>
    </dgm:pt>
    <dgm:pt modelId="{147A32AC-D748-4B11-975D-F3CC01C18BC8}" type="pres">
      <dgm:prSet presAssocID="{1EAE4B9B-33B6-472A-BA9A-B377A8C787A8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09E817-1D6D-457C-9C37-F246029D2141}" type="pres">
      <dgm:prSet presAssocID="{1EAE4B9B-33B6-472A-BA9A-B377A8C787A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21E45E-3CEC-491F-95DC-91ED3520CA2C}" type="pres">
      <dgm:prSet presAssocID="{D6A97F88-52C0-4D93-8E45-50446FBE4DB2}" presName="hSp" presStyleCnt="0"/>
      <dgm:spPr/>
    </dgm:pt>
    <dgm:pt modelId="{B37DFDD9-B220-4648-ACAB-23AD1B52BEE7}" type="pres">
      <dgm:prSet presAssocID="{D6A97F88-52C0-4D93-8E45-50446FBE4DB2}" presName="vProcSp" presStyleCnt="0"/>
      <dgm:spPr/>
    </dgm:pt>
    <dgm:pt modelId="{B0CD7093-3949-4BDB-94D6-1C601585CF12}" type="pres">
      <dgm:prSet presAssocID="{D6A97F88-52C0-4D93-8E45-50446FBE4DB2}" presName="vSp1" presStyleCnt="0"/>
      <dgm:spPr/>
    </dgm:pt>
    <dgm:pt modelId="{283FF89D-F405-4247-B165-F0F894DE08A6}" type="pres">
      <dgm:prSet presAssocID="{D6A97F88-52C0-4D93-8E45-50446FBE4DB2}" presName="simulatedConn" presStyleLbl="solidFgAcc1" presStyleIdx="1" presStyleCnt="2"/>
      <dgm:spPr/>
    </dgm:pt>
    <dgm:pt modelId="{5F7A4C2B-1DB9-4D54-9CB3-6775BC858332}" type="pres">
      <dgm:prSet presAssocID="{D6A97F88-52C0-4D93-8E45-50446FBE4DB2}" presName="vSp2" presStyleCnt="0"/>
      <dgm:spPr/>
    </dgm:pt>
    <dgm:pt modelId="{E2D60F5D-02DD-40DF-B045-1A52AD1FFD3C}" type="pres">
      <dgm:prSet presAssocID="{D6A97F88-52C0-4D93-8E45-50446FBE4DB2}" presName="sibTrans" presStyleCnt="0"/>
      <dgm:spPr/>
    </dgm:pt>
    <dgm:pt modelId="{52079819-C375-4C60-BBD4-689A8E1BF152}" type="pres">
      <dgm:prSet presAssocID="{06CE9994-E9EC-4084-9619-3E6EC4948BA7}" presName="compositeNode" presStyleCnt="0">
        <dgm:presLayoutVars>
          <dgm:bulletEnabled val="1"/>
        </dgm:presLayoutVars>
      </dgm:prSet>
      <dgm:spPr/>
    </dgm:pt>
    <dgm:pt modelId="{51BA17EA-18D5-4B0A-B5CB-3A40681A0E8B}" type="pres">
      <dgm:prSet presAssocID="{06CE9994-E9EC-4084-9619-3E6EC4948BA7}" presName="bgRect" presStyleLbl="node1" presStyleIdx="2" presStyleCnt="3"/>
      <dgm:spPr/>
      <dgm:t>
        <a:bodyPr/>
        <a:lstStyle/>
        <a:p>
          <a:endParaRPr lang="tr-TR"/>
        </a:p>
      </dgm:t>
    </dgm:pt>
    <dgm:pt modelId="{ED98ED84-2415-4D06-AB1C-EDEE3F2530B4}" type="pres">
      <dgm:prSet presAssocID="{06CE9994-E9EC-4084-9619-3E6EC4948BA7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A1E55B2-A057-4684-9DDA-990BD7844D79}" type="pres">
      <dgm:prSet presAssocID="{06CE9994-E9EC-4084-9619-3E6EC4948BA7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F0C692D-0CE1-49E9-B666-5198B23D5136}" srcId="{1EAE4B9B-33B6-472A-BA9A-B377A8C787A8}" destId="{CA599C62-1CED-40F5-958D-0578B8BE5E8E}" srcOrd="6" destOrd="0" parTransId="{4D81CE6D-087F-4195-9992-F020FE69CFF0}" sibTransId="{6E2173E0-B0A2-4D18-A4DB-92A2A70F791E}"/>
    <dgm:cxn modelId="{4D18BE78-D7DC-4791-B32F-678ABE2C3A89}" srcId="{DEF4A46F-3F47-429B-BE06-F279294CA943}" destId="{6B00D3EC-510F-44A4-AADB-F920E04F08D5}" srcOrd="9" destOrd="0" parTransId="{C0A7C840-BC21-4ACE-877C-52262E68642A}" sibTransId="{9ACE5B52-4CD3-4EF0-9C54-42FBDA0E39F7}"/>
    <dgm:cxn modelId="{E28C54E0-8158-4682-8347-A7D4292C8324}" srcId="{DEF4A46F-3F47-429B-BE06-F279294CA943}" destId="{560C43EB-C22D-4069-9809-E5B59226C7E5}" srcOrd="8" destOrd="0" parTransId="{C9E617CA-F778-4530-92E9-CC5EEC939680}" sibTransId="{62EB192F-C24A-469D-B008-C687DB5EC9C8}"/>
    <dgm:cxn modelId="{51EE4716-8E2E-4663-800F-932974FC836B}" srcId="{DEF4A46F-3F47-429B-BE06-F279294CA943}" destId="{B26ADC04-0B43-4332-8833-AEFEF6171729}" srcOrd="0" destOrd="0" parTransId="{5D09C205-1C8C-42F3-B99E-B877A4A4A0AE}" sibTransId="{3CCD0D4B-F25B-4E0C-82F5-9AC34F0EDAE7}"/>
    <dgm:cxn modelId="{D1490EE6-677F-4B0C-B53C-5884FB1585B2}" type="presOf" srcId="{ED732615-5638-44E5-941D-1659885FFC63}" destId="{FB09E817-1D6D-457C-9C37-F246029D2141}" srcOrd="0" destOrd="3" presId="urn:microsoft.com/office/officeart/2005/8/layout/hProcess7"/>
    <dgm:cxn modelId="{742450A3-95A5-47CB-BED4-05D1E6D468DE}" srcId="{DEF4A46F-3F47-429B-BE06-F279294CA943}" destId="{FEA9D7D4-476E-4BF1-99D4-57D6E5441432}" srcOrd="3" destOrd="0" parTransId="{3A3C4C92-829F-4F58-8988-8A38EA7F7F26}" sibTransId="{DF2CEE14-7D33-4FF7-83A6-28DE17D2A68C}"/>
    <dgm:cxn modelId="{BF8461FC-7479-4B26-969C-7801BCB0E2DA}" srcId="{06CE9994-E9EC-4084-9619-3E6EC4948BA7}" destId="{6AD2ABB0-AB84-4F8F-A8F6-4552265D3205}" srcOrd="3" destOrd="0" parTransId="{62F6B068-F34E-41A9-A576-B70A502E80DD}" sibTransId="{79445BEF-B15E-48FB-A6DB-A7787C23224F}"/>
    <dgm:cxn modelId="{F0F61BF4-95AD-4407-9ADE-B8EDC965FD5B}" srcId="{1EAE4B9B-33B6-472A-BA9A-B377A8C787A8}" destId="{9F184D51-2ADE-4BC0-A205-FDF6DB706E11}" srcOrd="4" destOrd="0" parTransId="{07D0CEAD-9E99-4329-96FF-034A44194307}" sibTransId="{F6FFB416-FA07-4B58-8965-710FAEA6BF64}"/>
    <dgm:cxn modelId="{A573D919-D911-42DC-B454-EFD42D91E2DA}" srcId="{DEF4A46F-3F47-429B-BE06-F279294CA943}" destId="{6ED26E44-9F7D-4B6F-849C-DAFD822A519A}" srcOrd="5" destOrd="0" parTransId="{84A4AB1A-119E-43D0-8000-81D83EC8630C}" sibTransId="{BFD9FCB6-88A7-4ABB-B624-C699AAE22A86}"/>
    <dgm:cxn modelId="{9558EC9E-C4FA-42C8-B55F-8AF0142FDE8E}" srcId="{1EAE4B9B-33B6-472A-BA9A-B377A8C787A8}" destId="{78BDF712-F5FE-44E8-B0E3-C5333AE30309}" srcOrd="0" destOrd="0" parTransId="{1759F63D-F1C4-4841-AA41-497FC3ABE216}" sibTransId="{9D6E2EAB-16A2-4AEB-B112-98F2CB5949DC}"/>
    <dgm:cxn modelId="{09080542-1412-4817-A4DC-E76ACA49CB9D}" srcId="{DEF4A46F-3F47-429B-BE06-F279294CA943}" destId="{26B5D594-4BB6-4C8B-908A-C3BBE361F18C}" srcOrd="7" destOrd="0" parTransId="{B27AA598-B545-4FEE-8BB5-4AE791B2C015}" sibTransId="{AF2C3DE4-CC8C-425E-8042-CEB0851B18A6}"/>
    <dgm:cxn modelId="{EB6B7619-B0F8-41EA-AB6F-425E30BD44C5}" type="presOf" srcId="{26B5D594-4BB6-4C8B-908A-C3BBE361F18C}" destId="{E820A39B-93A0-443E-9708-CA62C70FD027}" srcOrd="0" destOrd="7" presId="urn:microsoft.com/office/officeart/2005/8/layout/hProcess7"/>
    <dgm:cxn modelId="{2FC971C4-807C-4087-9193-BBAB74C47DC1}" srcId="{5F7E4ECD-3E7B-4789-B947-268785DCC4E8}" destId="{DEF4A46F-3F47-429B-BE06-F279294CA943}" srcOrd="0" destOrd="0" parTransId="{3BADA23E-0B77-47CB-9981-3701C08E5282}" sibTransId="{1AB6A442-C1C7-4BFD-AE2D-39B6187B8EAF}"/>
    <dgm:cxn modelId="{5084FFDE-F532-42A3-BA87-5816F2EBFC28}" type="presOf" srcId="{9F184D51-2ADE-4BC0-A205-FDF6DB706E11}" destId="{FB09E817-1D6D-457C-9C37-F246029D2141}" srcOrd="0" destOrd="4" presId="urn:microsoft.com/office/officeart/2005/8/layout/hProcess7"/>
    <dgm:cxn modelId="{AC517C30-A5C4-49DA-AE62-3ED0C49220B2}" type="presOf" srcId="{1DC64B4E-AD6B-4916-BCDE-1619A1712CCC}" destId="{FB09E817-1D6D-457C-9C37-F246029D2141}" srcOrd="0" destOrd="1" presId="urn:microsoft.com/office/officeart/2005/8/layout/hProcess7"/>
    <dgm:cxn modelId="{2CDBD50A-E23D-4DCE-B7FA-BA0F4B7ECCE6}" srcId="{06CE9994-E9EC-4084-9619-3E6EC4948BA7}" destId="{E8E954C5-5381-4CF8-88FC-CADFE386DC92}" srcOrd="7" destOrd="0" parTransId="{5AD3B25A-E356-4AD2-8A8B-F1B422B6D42D}" sibTransId="{50D1FD9C-0F3A-4276-AB57-5BC99F160509}"/>
    <dgm:cxn modelId="{0A91C020-916D-4A81-87D9-F238833F493D}" type="presOf" srcId="{B26ADC04-0B43-4332-8833-AEFEF6171729}" destId="{E820A39B-93A0-443E-9708-CA62C70FD027}" srcOrd="0" destOrd="0" presId="urn:microsoft.com/office/officeart/2005/8/layout/hProcess7"/>
    <dgm:cxn modelId="{097720EA-DB96-4EA8-ADB0-5DD1354775CB}" srcId="{DEF4A46F-3F47-429B-BE06-F279294CA943}" destId="{E361A228-5B3D-4CEA-8072-7DE099087F2F}" srcOrd="4" destOrd="0" parTransId="{787D4E4C-FE80-4FF0-9D80-443494A066AD}" sibTransId="{74CE4673-8F4E-450E-ABD8-FC06AB442179}"/>
    <dgm:cxn modelId="{41BA007C-3950-4394-A67C-F69B99761352}" srcId="{1EAE4B9B-33B6-472A-BA9A-B377A8C787A8}" destId="{14F9D122-E8B7-45EE-B2BD-8E8CA23001C2}" srcOrd="2" destOrd="0" parTransId="{B6360745-80F6-4F76-8130-40181E35E6F5}" sibTransId="{B359BE0D-4CC6-434B-BABE-01EEFA99F042}"/>
    <dgm:cxn modelId="{A955DC12-E83F-4874-8941-62A5E966D3BE}" type="presOf" srcId="{6ED26E44-9F7D-4B6F-849C-DAFD822A519A}" destId="{E820A39B-93A0-443E-9708-CA62C70FD027}" srcOrd="0" destOrd="5" presId="urn:microsoft.com/office/officeart/2005/8/layout/hProcess7"/>
    <dgm:cxn modelId="{6DFA9ED6-92AD-41EA-AD1A-5E64A8EDFD54}" srcId="{DEF4A46F-3F47-429B-BE06-F279294CA943}" destId="{55EE0CE6-9F54-45E8-A30C-DF5EEE5CE5D9}" srcOrd="6" destOrd="0" parTransId="{FF18A63D-7C74-40C8-A97B-1618000CF289}" sibTransId="{00FFBF36-8663-4B2F-81C9-22D9B794FF9F}"/>
    <dgm:cxn modelId="{8EAF5463-5900-4B1E-9437-EFEBC79B7DB9}" type="presOf" srcId="{8165D2ED-013C-4FEC-8E3A-D3980DFEE894}" destId="{3A1E55B2-A057-4684-9DDA-990BD7844D79}" srcOrd="0" destOrd="2" presId="urn:microsoft.com/office/officeart/2005/8/layout/hProcess7"/>
    <dgm:cxn modelId="{D2F4BF9A-D4A5-41B2-A9DC-1DCD9EC744FD}" srcId="{1EAE4B9B-33B6-472A-BA9A-B377A8C787A8}" destId="{ED732615-5638-44E5-941D-1659885FFC63}" srcOrd="3" destOrd="0" parTransId="{C8C86CF3-B756-4DE5-A56D-735E908B8696}" sibTransId="{127A9E07-468E-4D8F-87CB-51092FD57FE3}"/>
    <dgm:cxn modelId="{FBDFA930-526C-42DB-8699-3BF09D6DA6C9}" type="presOf" srcId="{360A118F-955D-47FC-B8B0-355B7347966B}" destId="{3A1E55B2-A057-4684-9DDA-990BD7844D79}" srcOrd="0" destOrd="0" presId="urn:microsoft.com/office/officeart/2005/8/layout/hProcess7"/>
    <dgm:cxn modelId="{919A1408-A670-409C-91F9-2CE128C87080}" type="presOf" srcId="{AF9410A9-77AF-47D9-A927-41DCF4A9418F}" destId="{FB09E817-1D6D-457C-9C37-F246029D2141}" srcOrd="0" destOrd="5" presId="urn:microsoft.com/office/officeart/2005/8/layout/hProcess7"/>
    <dgm:cxn modelId="{7FCF1523-7B4C-4176-ABF7-5080C06C9FAE}" type="presOf" srcId="{A8DBCF23-AC3A-48DE-A7C0-5641168182C7}" destId="{E820A39B-93A0-443E-9708-CA62C70FD027}" srcOrd="0" destOrd="1" presId="urn:microsoft.com/office/officeart/2005/8/layout/hProcess7"/>
    <dgm:cxn modelId="{FD8EE31C-63D7-4ECB-BFBC-9F707A156164}" type="presOf" srcId="{E0F9C50E-86BF-455B-AA6E-C5E70EB94A94}" destId="{3A1E55B2-A057-4684-9DDA-990BD7844D79}" srcOrd="0" destOrd="1" presId="urn:microsoft.com/office/officeart/2005/8/layout/hProcess7"/>
    <dgm:cxn modelId="{6C26A2D8-576C-4123-89C0-658593A3BD31}" srcId="{1EAE4B9B-33B6-472A-BA9A-B377A8C787A8}" destId="{AF9410A9-77AF-47D9-A927-41DCF4A9418F}" srcOrd="5" destOrd="0" parTransId="{329FAD78-6F1E-41CA-841F-FB2B3E3F9D16}" sibTransId="{18895013-99C4-4FA3-9D4A-8A5F93F172A7}"/>
    <dgm:cxn modelId="{12EE40F7-51B4-47E0-94B5-84B04D6630ED}" type="presOf" srcId="{24F20654-B617-4BB1-8B27-5AEE37301D89}" destId="{3A1E55B2-A057-4684-9DDA-990BD7844D79}" srcOrd="0" destOrd="5" presId="urn:microsoft.com/office/officeart/2005/8/layout/hProcess7"/>
    <dgm:cxn modelId="{60E53276-4236-4F2C-B890-93A37331A24C}" type="presOf" srcId="{560C43EB-C22D-4069-9809-E5B59226C7E5}" destId="{E820A39B-93A0-443E-9708-CA62C70FD027}" srcOrd="0" destOrd="8" presId="urn:microsoft.com/office/officeart/2005/8/layout/hProcess7"/>
    <dgm:cxn modelId="{76BE38B6-EBF4-44C0-A2DD-EBF2922DF0B0}" srcId="{5F7E4ECD-3E7B-4789-B947-268785DCC4E8}" destId="{06CE9994-E9EC-4084-9619-3E6EC4948BA7}" srcOrd="2" destOrd="0" parTransId="{7A8C1F8F-D7FE-49D5-918C-DB90B6360B82}" sibTransId="{D17510E1-6475-404F-AE3C-B0EBABD9CED3}"/>
    <dgm:cxn modelId="{BA82AE41-2123-403F-90DA-CA4088EB5B13}" type="presOf" srcId="{CA599C62-1CED-40F5-958D-0578B8BE5E8E}" destId="{FB09E817-1D6D-457C-9C37-F246029D2141}" srcOrd="0" destOrd="6" presId="urn:microsoft.com/office/officeart/2005/8/layout/hProcess7"/>
    <dgm:cxn modelId="{40B73CBE-0111-4370-8C84-B00F4444D8A2}" srcId="{DEF4A46F-3F47-429B-BE06-F279294CA943}" destId="{A8DBCF23-AC3A-48DE-A7C0-5641168182C7}" srcOrd="1" destOrd="0" parTransId="{26A0452D-63A1-47E5-970E-DD30E12171EB}" sibTransId="{C1B78CCD-197D-4BC0-9885-07DDD3FFB958}"/>
    <dgm:cxn modelId="{767BE317-DE1F-40CF-8783-BB602DFB203A}" type="presOf" srcId="{4E67B97B-32AA-43FF-9760-3FC30EC24771}" destId="{3A1E55B2-A057-4684-9DDA-990BD7844D79}" srcOrd="0" destOrd="4" presId="urn:microsoft.com/office/officeart/2005/8/layout/hProcess7"/>
    <dgm:cxn modelId="{FBB7FD12-DC17-45CD-BCBA-3C836506EADE}" type="presOf" srcId="{14F9D122-E8B7-45EE-B2BD-8E8CA23001C2}" destId="{FB09E817-1D6D-457C-9C37-F246029D2141}" srcOrd="0" destOrd="2" presId="urn:microsoft.com/office/officeart/2005/8/layout/hProcess7"/>
    <dgm:cxn modelId="{3F2D73B7-81DE-47E0-963F-4581DFE63E27}" type="presOf" srcId="{1EAE4B9B-33B6-472A-BA9A-B377A8C787A8}" destId="{3493A24C-EBD0-4B70-8DFD-871161323F67}" srcOrd="0" destOrd="0" presId="urn:microsoft.com/office/officeart/2005/8/layout/hProcess7"/>
    <dgm:cxn modelId="{C134071E-5786-4BF9-ADA3-5AFC44C76713}" type="presOf" srcId="{DEF4A46F-3F47-429B-BE06-F279294CA943}" destId="{EDB46087-EF38-42EE-A974-8A7ECBAA27ED}" srcOrd="1" destOrd="0" presId="urn:microsoft.com/office/officeart/2005/8/layout/hProcess7"/>
    <dgm:cxn modelId="{F18D049E-2E27-4C78-BD35-84DDF53B1594}" type="presOf" srcId="{E361A228-5B3D-4CEA-8072-7DE099087F2F}" destId="{E820A39B-93A0-443E-9708-CA62C70FD027}" srcOrd="0" destOrd="4" presId="urn:microsoft.com/office/officeart/2005/8/layout/hProcess7"/>
    <dgm:cxn modelId="{DEE517DE-95BA-45A8-B7D1-2CA5F5F9611F}" type="presOf" srcId="{A9AF0DCF-5830-44E6-B74B-6C33733CCC77}" destId="{E820A39B-93A0-443E-9708-CA62C70FD027}" srcOrd="0" destOrd="2" presId="urn:microsoft.com/office/officeart/2005/8/layout/hProcess7"/>
    <dgm:cxn modelId="{6FD7AA58-0D17-4634-A671-EE73BE1E614C}" type="presOf" srcId="{2A86F7C2-CDFC-4A05-A9D2-A9B61763B703}" destId="{3A1E55B2-A057-4684-9DDA-990BD7844D79}" srcOrd="0" destOrd="6" presId="urn:microsoft.com/office/officeart/2005/8/layout/hProcess7"/>
    <dgm:cxn modelId="{269ADE08-7B98-4786-BE9F-A14E4F530D57}" srcId="{5F7E4ECD-3E7B-4789-B947-268785DCC4E8}" destId="{1EAE4B9B-33B6-472A-BA9A-B377A8C787A8}" srcOrd="1" destOrd="0" parTransId="{0E679563-1E75-46A0-9CE9-6FB4CF13FC38}" sibTransId="{D6A97F88-52C0-4D93-8E45-50446FBE4DB2}"/>
    <dgm:cxn modelId="{F12D4D35-CC64-4F20-B9E3-AF0078213910}" srcId="{06CE9994-E9EC-4084-9619-3E6EC4948BA7}" destId="{8165D2ED-013C-4FEC-8E3A-D3980DFEE894}" srcOrd="2" destOrd="0" parTransId="{7800F41A-C3B4-4DEC-BCED-3EEA6687DA18}" sibTransId="{19B9E370-6E52-4AA8-B189-5B4396B701E5}"/>
    <dgm:cxn modelId="{D6B2120D-AA1C-406A-B38F-B99CA45BF414}" type="presOf" srcId="{E8E954C5-5381-4CF8-88FC-CADFE386DC92}" destId="{3A1E55B2-A057-4684-9DDA-990BD7844D79}" srcOrd="0" destOrd="7" presId="urn:microsoft.com/office/officeart/2005/8/layout/hProcess7"/>
    <dgm:cxn modelId="{4B865669-2C4D-4672-B453-EE02B8A82C34}" srcId="{06CE9994-E9EC-4084-9619-3E6EC4948BA7}" destId="{E0F9C50E-86BF-455B-AA6E-C5E70EB94A94}" srcOrd="1" destOrd="0" parTransId="{C4654847-7D91-444F-A6A0-93B619624670}" sibTransId="{2A0F27B1-3604-48FE-9553-C2A87ED9322B}"/>
    <dgm:cxn modelId="{5BC95081-CEBD-4132-AE09-DF87F8FBCDA8}" type="presOf" srcId="{DA83F7FC-622E-4196-9196-08D3EE1C5015}" destId="{3A1E55B2-A057-4684-9DDA-990BD7844D79}" srcOrd="0" destOrd="8" presId="urn:microsoft.com/office/officeart/2005/8/layout/hProcess7"/>
    <dgm:cxn modelId="{104252C9-C627-49B7-90B8-AA536DA65438}" srcId="{06CE9994-E9EC-4084-9619-3E6EC4948BA7}" destId="{4E67B97B-32AA-43FF-9760-3FC30EC24771}" srcOrd="4" destOrd="0" parTransId="{CC2D8570-5B17-4E09-B3F2-12768BEEF98E}" sibTransId="{FDFC1BF7-AFE5-4AA7-8629-BFE8D49BBEE1}"/>
    <dgm:cxn modelId="{A1737762-DD14-4F21-AEDB-7E7F0D0FA942}" srcId="{1EAE4B9B-33B6-472A-BA9A-B377A8C787A8}" destId="{1DC64B4E-AD6B-4916-BCDE-1619A1712CCC}" srcOrd="1" destOrd="0" parTransId="{DA717E0B-18D6-426F-BCEC-8F3C08ABEE4B}" sibTransId="{FBEEE754-6418-4A95-8E8B-EFEEFB85BA6B}"/>
    <dgm:cxn modelId="{AB1B534C-DBFC-4E35-9D18-3DD83FEFA0A2}" srcId="{06CE9994-E9EC-4084-9619-3E6EC4948BA7}" destId="{DA83F7FC-622E-4196-9196-08D3EE1C5015}" srcOrd="8" destOrd="0" parTransId="{46D2DE15-51B2-40B5-A766-86EE3FC2B3DE}" sibTransId="{8DE6B466-2AD1-4AAF-B91A-ED782151DD8E}"/>
    <dgm:cxn modelId="{BF3E48C2-15F5-48B8-BA41-BF6E186E92F3}" type="presOf" srcId="{06CE9994-E9EC-4084-9619-3E6EC4948BA7}" destId="{ED98ED84-2415-4D06-AB1C-EDEE3F2530B4}" srcOrd="1" destOrd="0" presId="urn:microsoft.com/office/officeart/2005/8/layout/hProcess7"/>
    <dgm:cxn modelId="{6B295A37-EE4D-4A30-BDE0-00C7EA70275D}" type="presOf" srcId="{6B00D3EC-510F-44A4-AADB-F920E04F08D5}" destId="{E820A39B-93A0-443E-9708-CA62C70FD027}" srcOrd="0" destOrd="9" presId="urn:microsoft.com/office/officeart/2005/8/layout/hProcess7"/>
    <dgm:cxn modelId="{322661B3-A477-4317-B9A3-7BF931393871}" type="presOf" srcId="{6AD2ABB0-AB84-4F8F-A8F6-4552265D3205}" destId="{3A1E55B2-A057-4684-9DDA-990BD7844D79}" srcOrd="0" destOrd="3" presId="urn:microsoft.com/office/officeart/2005/8/layout/hProcess7"/>
    <dgm:cxn modelId="{0CB257ED-DF77-4FD1-89B8-2802C4E93152}" srcId="{06CE9994-E9EC-4084-9619-3E6EC4948BA7}" destId="{2A86F7C2-CDFC-4A05-A9D2-A9B61763B703}" srcOrd="6" destOrd="0" parTransId="{9CAE36BD-DD22-4AC9-9440-F5756D594F79}" sibTransId="{F4507120-8734-4103-A919-1142287E8173}"/>
    <dgm:cxn modelId="{3AACE74F-6CBF-46FB-BAB8-386DEE36B9DB}" type="presOf" srcId="{06CE9994-E9EC-4084-9619-3E6EC4948BA7}" destId="{51BA17EA-18D5-4B0A-B5CB-3A40681A0E8B}" srcOrd="0" destOrd="0" presId="urn:microsoft.com/office/officeart/2005/8/layout/hProcess7"/>
    <dgm:cxn modelId="{97F8AB0E-E644-40D1-BDF6-306C01436166}" srcId="{06CE9994-E9EC-4084-9619-3E6EC4948BA7}" destId="{24F20654-B617-4BB1-8B27-5AEE37301D89}" srcOrd="5" destOrd="0" parTransId="{833BD98B-8254-48F0-A372-54A736A823AA}" sibTransId="{2341623C-5573-4E38-8F98-FA1314B6B0D8}"/>
    <dgm:cxn modelId="{A036FCD0-0D71-4516-BCB0-64B73C597B0D}" type="presOf" srcId="{DEF4A46F-3F47-429B-BE06-F279294CA943}" destId="{EB2D6E14-9051-47C0-A51B-889B578550AD}" srcOrd="0" destOrd="0" presId="urn:microsoft.com/office/officeart/2005/8/layout/hProcess7"/>
    <dgm:cxn modelId="{BA64BAC4-5FD9-41ED-A143-EDAE50A349A0}" type="presOf" srcId="{FEA9D7D4-476E-4BF1-99D4-57D6E5441432}" destId="{E820A39B-93A0-443E-9708-CA62C70FD027}" srcOrd="0" destOrd="3" presId="urn:microsoft.com/office/officeart/2005/8/layout/hProcess7"/>
    <dgm:cxn modelId="{8EBCF2EA-F823-4C13-8262-2671FBAD14B9}" srcId="{06CE9994-E9EC-4084-9619-3E6EC4948BA7}" destId="{360A118F-955D-47FC-B8B0-355B7347966B}" srcOrd="0" destOrd="0" parTransId="{813B2DD6-2B43-4E2E-B9AE-AE1BF426AF6C}" sibTransId="{5B6DCA54-C736-40F1-98D7-3662623D6906}"/>
    <dgm:cxn modelId="{F7257ED0-28FC-473D-BDDF-FFDE8F93512A}" type="presOf" srcId="{1EAE4B9B-33B6-472A-BA9A-B377A8C787A8}" destId="{147A32AC-D748-4B11-975D-F3CC01C18BC8}" srcOrd="1" destOrd="0" presId="urn:microsoft.com/office/officeart/2005/8/layout/hProcess7"/>
    <dgm:cxn modelId="{4C9EE42E-9544-4129-8912-AD95CD77F6E1}" type="presOf" srcId="{5F7E4ECD-3E7B-4789-B947-268785DCC4E8}" destId="{77BC083B-D99A-4F7E-A60E-1F712A4FF661}" srcOrd="0" destOrd="0" presId="urn:microsoft.com/office/officeart/2005/8/layout/hProcess7"/>
    <dgm:cxn modelId="{2F5D46D3-0FAC-42FA-B6D9-3CFFC171B153}" type="presOf" srcId="{55EE0CE6-9F54-45E8-A30C-DF5EEE5CE5D9}" destId="{E820A39B-93A0-443E-9708-CA62C70FD027}" srcOrd="0" destOrd="6" presId="urn:microsoft.com/office/officeart/2005/8/layout/hProcess7"/>
    <dgm:cxn modelId="{290D2E50-D7B0-483D-8F78-0116F86510F5}" type="presOf" srcId="{78BDF712-F5FE-44E8-B0E3-C5333AE30309}" destId="{FB09E817-1D6D-457C-9C37-F246029D2141}" srcOrd="0" destOrd="0" presId="urn:microsoft.com/office/officeart/2005/8/layout/hProcess7"/>
    <dgm:cxn modelId="{9B5E3CD8-E661-4369-A3E8-9DC54CC01758}" srcId="{DEF4A46F-3F47-429B-BE06-F279294CA943}" destId="{A9AF0DCF-5830-44E6-B74B-6C33733CCC77}" srcOrd="2" destOrd="0" parTransId="{130A61DB-2856-4BCD-BC1B-B1FCB6360642}" sibTransId="{AEDE972C-53CB-4C57-8F08-AE47B0B4A776}"/>
    <dgm:cxn modelId="{878EE90A-AF96-4E5C-85EC-9A304EFE84B6}" type="presParOf" srcId="{77BC083B-D99A-4F7E-A60E-1F712A4FF661}" destId="{F0054A77-1610-4CDD-A5EF-926A71D3BC47}" srcOrd="0" destOrd="0" presId="urn:microsoft.com/office/officeart/2005/8/layout/hProcess7"/>
    <dgm:cxn modelId="{0F74BC51-F719-445D-8601-AEC4BFCB2C71}" type="presParOf" srcId="{F0054A77-1610-4CDD-A5EF-926A71D3BC47}" destId="{EB2D6E14-9051-47C0-A51B-889B578550AD}" srcOrd="0" destOrd="0" presId="urn:microsoft.com/office/officeart/2005/8/layout/hProcess7"/>
    <dgm:cxn modelId="{527DB4D9-8971-4AFF-99AF-EA2843B35427}" type="presParOf" srcId="{F0054A77-1610-4CDD-A5EF-926A71D3BC47}" destId="{EDB46087-EF38-42EE-A974-8A7ECBAA27ED}" srcOrd="1" destOrd="0" presId="urn:microsoft.com/office/officeart/2005/8/layout/hProcess7"/>
    <dgm:cxn modelId="{56CD381B-B70B-4040-8145-7499D5DCC9DF}" type="presParOf" srcId="{F0054A77-1610-4CDD-A5EF-926A71D3BC47}" destId="{E820A39B-93A0-443E-9708-CA62C70FD027}" srcOrd="2" destOrd="0" presId="urn:microsoft.com/office/officeart/2005/8/layout/hProcess7"/>
    <dgm:cxn modelId="{58B28BFC-8E0F-4DFC-B328-875D771AEF65}" type="presParOf" srcId="{77BC083B-D99A-4F7E-A60E-1F712A4FF661}" destId="{777D2A94-3E5A-441C-B763-F9D5E72341F3}" srcOrd="1" destOrd="0" presId="urn:microsoft.com/office/officeart/2005/8/layout/hProcess7"/>
    <dgm:cxn modelId="{EE4723F0-60B1-48D8-8DA5-4A83695C44DD}" type="presParOf" srcId="{77BC083B-D99A-4F7E-A60E-1F712A4FF661}" destId="{AE7ACA20-1E5C-4D82-93F7-41C520F80C59}" srcOrd="2" destOrd="0" presId="urn:microsoft.com/office/officeart/2005/8/layout/hProcess7"/>
    <dgm:cxn modelId="{615AF1BD-51AB-432A-89F0-681F7609D5FA}" type="presParOf" srcId="{AE7ACA20-1E5C-4D82-93F7-41C520F80C59}" destId="{55736A0A-BB78-46FD-83D1-AD62E2FAB061}" srcOrd="0" destOrd="0" presId="urn:microsoft.com/office/officeart/2005/8/layout/hProcess7"/>
    <dgm:cxn modelId="{A9C44290-70F5-4199-9E2E-B89711E375AB}" type="presParOf" srcId="{AE7ACA20-1E5C-4D82-93F7-41C520F80C59}" destId="{35AE7B53-36B2-43F6-A062-CE027DC3467C}" srcOrd="1" destOrd="0" presId="urn:microsoft.com/office/officeart/2005/8/layout/hProcess7"/>
    <dgm:cxn modelId="{785358E7-6038-4F91-8818-CAE3586EAF0D}" type="presParOf" srcId="{AE7ACA20-1E5C-4D82-93F7-41C520F80C59}" destId="{C4FBE4B9-66BF-46A3-BB1C-C8B2957ED040}" srcOrd="2" destOrd="0" presId="urn:microsoft.com/office/officeart/2005/8/layout/hProcess7"/>
    <dgm:cxn modelId="{EB27D223-140C-4B1C-8730-EE0F863968A6}" type="presParOf" srcId="{77BC083B-D99A-4F7E-A60E-1F712A4FF661}" destId="{75BD2615-9563-4970-83F5-E231170E9FDE}" srcOrd="3" destOrd="0" presId="urn:microsoft.com/office/officeart/2005/8/layout/hProcess7"/>
    <dgm:cxn modelId="{A40E6B76-A91D-40C1-A8E8-D64AB93F4730}" type="presParOf" srcId="{77BC083B-D99A-4F7E-A60E-1F712A4FF661}" destId="{7D4252C3-EE46-42E4-B1D2-2D988AF589DA}" srcOrd="4" destOrd="0" presId="urn:microsoft.com/office/officeart/2005/8/layout/hProcess7"/>
    <dgm:cxn modelId="{F01C99D6-E738-42CB-8A4B-1B28A2A3E4E1}" type="presParOf" srcId="{7D4252C3-EE46-42E4-B1D2-2D988AF589DA}" destId="{3493A24C-EBD0-4B70-8DFD-871161323F67}" srcOrd="0" destOrd="0" presId="urn:microsoft.com/office/officeart/2005/8/layout/hProcess7"/>
    <dgm:cxn modelId="{EE2A307F-98D7-4D1E-8797-DD3FFEF42E52}" type="presParOf" srcId="{7D4252C3-EE46-42E4-B1D2-2D988AF589DA}" destId="{147A32AC-D748-4B11-975D-F3CC01C18BC8}" srcOrd="1" destOrd="0" presId="urn:microsoft.com/office/officeart/2005/8/layout/hProcess7"/>
    <dgm:cxn modelId="{799E6179-E06A-439C-974C-E866FA24C8A7}" type="presParOf" srcId="{7D4252C3-EE46-42E4-B1D2-2D988AF589DA}" destId="{FB09E817-1D6D-457C-9C37-F246029D2141}" srcOrd="2" destOrd="0" presId="urn:microsoft.com/office/officeart/2005/8/layout/hProcess7"/>
    <dgm:cxn modelId="{8136FD97-9B4A-4496-B594-CC2936577C92}" type="presParOf" srcId="{77BC083B-D99A-4F7E-A60E-1F712A4FF661}" destId="{8F21E45E-3CEC-491F-95DC-91ED3520CA2C}" srcOrd="5" destOrd="0" presId="urn:microsoft.com/office/officeart/2005/8/layout/hProcess7"/>
    <dgm:cxn modelId="{E5ED8916-00CD-4C61-AEDC-44C024CF1348}" type="presParOf" srcId="{77BC083B-D99A-4F7E-A60E-1F712A4FF661}" destId="{B37DFDD9-B220-4648-ACAB-23AD1B52BEE7}" srcOrd="6" destOrd="0" presId="urn:microsoft.com/office/officeart/2005/8/layout/hProcess7"/>
    <dgm:cxn modelId="{3120D74E-39BF-423A-B6CA-140644D9E944}" type="presParOf" srcId="{B37DFDD9-B220-4648-ACAB-23AD1B52BEE7}" destId="{B0CD7093-3949-4BDB-94D6-1C601585CF12}" srcOrd="0" destOrd="0" presId="urn:microsoft.com/office/officeart/2005/8/layout/hProcess7"/>
    <dgm:cxn modelId="{BF16DDE6-0EA0-4EAC-92A1-A8D5CA9C00C3}" type="presParOf" srcId="{B37DFDD9-B220-4648-ACAB-23AD1B52BEE7}" destId="{283FF89D-F405-4247-B165-F0F894DE08A6}" srcOrd="1" destOrd="0" presId="urn:microsoft.com/office/officeart/2005/8/layout/hProcess7"/>
    <dgm:cxn modelId="{211A239E-24CE-4602-8515-20E6C47958A1}" type="presParOf" srcId="{B37DFDD9-B220-4648-ACAB-23AD1B52BEE7}" destId="{5F7A4C2B-1DB9-4D54-9CB3-6775BC858332}" srcOrd="2" destOrd="0" presId="urn:microsoft.com/office/officeart/2005/8/layout/hProcess7"/>
    <dgm:cxn modelId="{3D4C1992-B240-44B3-899B-021B3E426EA8}" type="presParOf" srcId="{77BC083B-D99A-4F7E-A60E-1F712A4FF661}" destId="{E2D60F5D-02DD-40DF-B045-1A52AD1FFD3C}" srcOrd="7" destOrd="0" presId="urn:microsoft.com/office/officeart/2005/8/layout/hProcess7"/>
    <dgm:cxn modelId="{F6833062-E1B3-46CA-84D9-9015039E96EB}" type="presParOf" srcId="{77BC083B-D99A-4F7E-A60E-1F712A4FF661}" destId="{52079819-C375-4C60-BBD4-689A8E1BF152}" srcOrd="8" destOrd="0" presId="urn:microsoft.com/office/officeart/2005/8/layout/hProcess7"/>
    <dgm:cxn modelId="{72BDDA58-8521-434B-A475-618006D2F572}" type="presParOf" srcId="{52079819-C375-4C60-BBD4-689A8E1BF152}" destId="{51BA17EA-18D5-4B0A-B5CB-3A40681A0E8B}" srcOrd="0" destOrd="0" presId="urn:microsoft.com/office/officeart/2005/8/layout/hProcess7"/>
    <dgm:cxn modelId="{9B6D4DE4-5D4C-418C-BBA5-B478BB17C796}" type="presParOf" srcId="{52079819-C375-4C60-BBD4-689A8E1BF152}" destId="{ED98ED84-2415-4D06-AB1C-EDEE3F2530B4}" srcOrd="1" destOrd="0" presId="urn:microsoft.com/office/officeart/2005/8/layout/hProcess7"/>
    <dgm:cxn modelId="{08891C9A-A8E0-414E-973F-F0A22B314364}" type="presParOf" srcId="{52079819-C375-4C60-BBD4-689A8E1BF152}" destId="{3A1E55B2-A057-4684-9DDA-990BD7844D7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9F0A11-EFF7-45B8-B30D-F0992391A2F9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EE308B0A-1F64-4BF0-AF64-BEEF41FE5297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Yale University</a:t>
          </a:r>
        </a:p>
        <a:p>
          <a:r>
            <a:rPr lang="en-GB" sz="16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Middlesex University</a:t>
          </a:r>
        </a:p>
        <a:p>
          <a:r>
            <a:rPr lang="en-GB" sz="16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Colorado State University</a:t>
          </a:r>
        </a:p>
        <a:p>
          <a:r>
            <a:rPr lang="en-GB" sz="16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Oxford Brookes University</a:t>
          </a:r>
        </a:p>
      </dgm:t>
    </dgm:pt>
    <dgm:pt modelId="{65433CC2-CFB7-4040-A07E-7AD4F545C2FC}" type="parTrans" cxnId="{F42B87FD-F924-4A0A-AF19-7BC45D3A85D9}">
      <dgm:prSet/>
      <dgm:spPr/>
      <dgm:t>
        <a:bodyPr/>
        <a:lstStyle/>
        <a:p>
          <a:endParaRPr lang="tr-TR"/>
        </a:p>
      </dgm:t>
    </dgm:pt>
    <dgm:pt modelId="{78E9788B-9389-4518-8592-839A58AFE0B1}" type="sibTrans" cxnId="{F42B87FD-F924-4A0A-AF19-7BC45D3A85D9}">
      <dgm:prSet/>
      <dgm:spPr/>
      <dgm:t>
        <a:bodyPr/>
        <a:lstStyle/>
        <a:p>
          <a:endParaRPr lang="tr-TR"/>
        </a:p>
      </dgm:t>
    </dgm:pt>
    <dgm:pt modelId="{A82A9E8F-3BF9-4FD3-B088-1B9912431532}">
      <dgm:prSet phldrT="[Text]" custT="1"/>
      <dgm:spPr/>
      <dgm:t>
        <a:bodyPr/>
        <a:lstStyle/>
        <a:p>
          <a:endParaRPr lang="tr-TR" sz="1600" dirty="0" smtClean="0">
            <a:solidFill>
              <a:schemeClr val="tx2">
                <a:lumMod val="50000"/>
              </a:schemeClr>
            </a:solidFill>
            <a:cs typeface="Arial" panose="020B0604020202020204" pitchFamily="34" charset="0"/>
          </a:endParaRPr>
        </a:p>
        <a:p>
          <a:r>
            <a:rPr lang="en-GB" sz="16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University of Tampa</a:t>
          </a:r>
        </a:p>
        <a:p>
          <a:r>
            <a:rPr lang="en-GB" sz="16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Ryerson University</a:t>
          </a:r>
          <a:endParaRPr lang="tr-TR" sz="1600" dirty="0" smtClean="0">
            <a:solidFill>
              <a:schemeClr val="tx2">
                <a:lumMod val="50000"/>
              </a:schemeClr>
            </a:solidFill>
            <a:cs typeface="Arial" panose="020B0604020202020204" pitchFamily="34" charset="0"/>
          </a:endParaRPr>
        </a:p>
        <a:p>
          <a:r>
            <a:rPr lang="en-GB" sz="16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Cardiff Metropolitan University</a:t>
          </a:r>
          <a:endParaRPr lang="tr-TR" sz="1600" dirty="0" smtClean="0">
            <a:solidFill>
              <a:schemeClr val="tx2">
                <a:lumMod val="50000"/>
              </a:schemeClr>
            </a:solidFill>
            <a:cs typeface="Arial" panose="020B0604020202020204" pitchFamily="34" charset="0"/>
          </a:endParaRPr>
        </a:p>
        <a:p>
          <a:r>
            <a:rPr lang="en-GB" sz="16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Teesside University</a:t>
          </a:r>
          <a:endParaRPr lang="tr-TR" sz="1600" dirty="0">
            <a:solidFill>
              <a:schemeClr val="tx2">
                <a:lumMod val="50000"/>
              </a:schemeClr>
            </a:solidFill>
          </a:endParaRPr>
        </a:p>
      </dgm:t>
    </dgm:pt>
    <dgm:pt modelId="{FADFE3CA-01FD-4D68-AED8-F37857682E3E}" type="parTrans" cxnId="{8D894E3D-369D-4DBD-81E6-F56994037035}">
      <dgm:prSet/>
      <dgm:spPr/>
      <dgm:t>
        <a:bodyPr/>
        <a:lstStyle/>
        <a:p>
          <a:endParaRPr lang="tr-TR"/>
        </a:p>
      </dgm:t>
    </dgm:pt>
    <dgm:pt modelId="{438C698C-7328-429B-A909-FFB9E4C585EF}" type="sibTrans" cxnId="{8D894E3D-369D-4DBD-81E6-F56994037035}">
      <dgm:prSet/>
      <dgm:spPr/>
      <dgm:t>
        <a:bodyPr/>
        <a:lstStyle/>
        <a:p>
          <a:endParaRPr lang="tr-TR"/>
        </a:p>
      </dgm:t>
    </dgm:pt>
    <dgm:pt modelId="{F200141D-A4E5-4E88-AAE3-029F4AA9AC1F}">
      <dgm:prSet phldrT="[Text]" custT="1"/>
      <dgm:spPr/>
      <dgm:t>
        <a:bodyPr/>
        <a:lstStyle/>
        <a:p>
          <a:r>
            <a:rPr lang="en-GB" sz="1600" b="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James Cook University</a:t>
          </a:r>
        </a:p>
        <a:p>
          <a:r>
            <a:rPr lang="en-GB" sz="1600" b="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Hong Kong University of Science and Technology</a:t>
          </a:r>
        </a:p>
        <a:p>
          <a:r>
            <a:rPr lang="en-GB" sz="1600" b="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Macquarie University</a:t>
          </a:r>
          <a:r>
            <a:rPr lang="tr-TR" sz="1600" b="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...</a:t>
          </a:r>
          <a:endParaRPr lang="tr-TR" sz="1600" b="0" dirty="0">
            <a:solidFill>
              <a:schemeClr val="tx2">
                <a:lumMod val="50000"/>
              </a:schemeClr>
            </a:solidFill>
          </a:endParaRPr>
        </a:p>
      </dgm:t>
    </dgm:pt>
    <dgm:pt modelId="{C93E8761-6891-45D6-BF26-1D4A39C742C6}" type="parTrans" cxnId="{8E8CDD53-FD9E-4346-B902-D020D6D3AFA0}">
      <dgm:prSet/>
      <dgm:spPr/>
      <dgm:t>
        <a:bodyPr/>
        <a:lstStyle/>
        <a:p>
          <a:endParaRPr lang="tr-TR"/>
        </a:p>
      </dgm:t>
    </dgm:pt>
    <dgm:pt modelId="{5CA6E451-B85F-439C-AE02-3CF9600154CD}" type="sibTrans" cxnId="{8E8CDD53-FD9E-4346-B902-D020D6D3AFA0}">
      <dgm:prSet/>
      <dgm:spPr/>
      <dgm:t>
        <a:bodyPr/>
        <a:lstStyle/>
        <a:p>
          <a:endParaRPr lang="tr-TR"/>
        </a:p>
      </dgm:t>
    </dgm:pt>
    <dgm:pt modelId="{B383D6AC-E876-4752-BFE1-7E94149345DD}" type="pres">
      <dgm:prSet presAssocID="{F59F0A11-EFF7-45B8-B30D-F0992391A2F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E02D753-D737-4623-9837-CECAB976FC13}" type="pres">
      <dgm:prSet presAssocID="{EE308B0A-1F64-4BF0-AF64-BEEF41FE52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7A2C0A-018D-45FB-AD50-0D2CA118E803}" type="pres">
      <dgm:prSet presAssocID="{78E9788B-9389-4518-8592-839A58AFE0B1}" presName="sibTrans" presStyleCnt="0"/>
      <dgm:spPr/>
    </dgm:pt>
    <dgm:pt modelId="{B796D0E7-7AFF-441A-9973-A79F78DC6765}" type="pres">
      <dgm:prSet presAssocID="{A82A9E8F-3BF9-4FD3-B088-1B9912431532}" presName="node" presStyleLbl="node1" presStyleIdx="1" presStyleCnt="3" custLinFactX="-3149" custLinFactNeighborX="-100000" custLinFactNeighborY="109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673134-CD54-4F21-99BA-DE1D02CA806B}" type="pres">
      <dgm:prSet presAssocID="{438C698C-7328-429B-A909-FFB9E4C585EF}" presName="sibTrans" presStyleCnt="0"/>
      <dgm:spPr/>
    </dgm:pt>
    <dgm:pt modelId="{0FAC39B7-861F-4492-9F11-C5976248954E}" type="pres">
      <dgm:prSet presAssocID="{F200141D-A4E5-4E88-AAE3-029F4AA9AC1F}" presName="node" presStyleLbl="node1" presStyleIdx="2" presStyleCnt="3" custLinFactX="-13865" custLinFactNeighborX="-100000" custLinFactNeighborY="109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D894E3D-369D-4DBD-81E6-F56994037035}" srcId="{F59F0A11-EFF7-45B8-B30D-F0992391A2F9}" destId="{A82A9E8F-3BF9-4FD3-B088-1B9912431532}" srcOrd="1" destOrd="0" parTransId="{FADFE3CA-01FD-4D68-AED8-F37857682E3E}" sibTransId="{438C698C-7328-429B-A909-FFB9E4C585EF}"/>
    <dgm:cxn modelId="{1C0B948B-B095-431E-8DF4-8B9126871941}" type="presOf" srcId="{F200141D-A4E5-4E88-AAE3-029F4AA9AC1F}" destId="{0FAC39B7-861F-4492-9F11-C5976248954E}" srcOrd="0" destOrd="0" presId="urn:microsoft.com/office/officeart/2005/8/layout/hList6"/>
    <dgm:cxn modelId="{B09C9EBE-271E-497C-8E9D-4C21D82245C3}" type="presOf" srcId="{F59F0A11-EFF7-45B8-B30D-F0992391A2F9}" destId="{B383D6AC-E876-4752-BFE1-7E94149345DD}" srcOrd="0" destOrd="0" presId="urn:microsoft.com/office/officeart/2005/8/layout/hList6"/>
    <dgm:cxn modelId="{8E8CDD53-FD9E-4346-B902-D020D6D3AFA0}" srcId="{F59F0A11-EFF7-45B8-B30D-F0992391A2F9}" destId="{F200141D-A4E5-4E88-AAE3-029F4AA9AC1F}" srcOrd="2" destOrd="0" parTransId="{C93E8761-6891-45D6-BF26-1D4A39C742C6}" sibTransId="{5CA6E451-B85F-439C-AE02-3CF9600154CD}"/>
    <dgm:cxn modelId="{1F2D1B71-1426-4541-853E-EB3ECF4EC574}" type="presOf" srcId="{A82A9E8F-3BF9-4FD3-B088-1B9912431532}" destId="{B796D0E7-7AFF-441A-9973-A79F78DC6765}" srcOrd="0" destOrd="0" presId="urn:microsoft.com/office/officeart/2005/8/layout/hList6"/>
    <dgm:cxn modelId="{C9E7B17F-364D-4774-9220-D528E2A028EA}" type="presOf" srcId="{EE308B0A-1F64-4BF0-AF64-BEEF41FE5297}" destId="{0E02D753-D737-4623-9837-CECAB976FC13}" srcOrd="0" destOrd="0" presId="urn:microsoft.com/office/officeart/2005/8/layout/hList6"/>
    <dgm:cxn modelId="{F42B87FD-F924-4A0A-AF19-7BC45D3A85D9}" srcId="{F59F0A11-EFF7-45B8-B30D-F0992391A2F9}" destId="{EE308B0A-1F64-4BF0-AF64-BEEF41FE5297}" srcOrd="0" destOrd="0" parTransId="{65433CC2-CFB7-4040-A07E-7AD4F545C2FC}" sibTransId="{78E9788B-9389-4518-8592-839A58AFE0B1}"/>
    <dgm:cxn modelId="{03C41DDF-9E90-40CF-ADE8-78954DB56242}" type="presParOf" srcId="{B383D6AC-E876-4752-BFE1-7E94149345DD}" destId="{0E02D753-D737-4623-9837-CECAB976FC13}" srcOrd="0" destOrd="0" presId="urn:microsoft.com/office/officeart/2005/8/layout/hList6"/>
    <dgm:cxn modelId="{422DAD83-9FFF-4795-8BA0-4DC89DB3D03E}" type="presParOf" srcId="{B383D6AC-E876-4752-BFE1-7E94149345DD}" destId="{D67A2C0A-018D-45FB-AD50-0D2CA118E803}" srcOrd="1" destOrd="0" presId="urn:microsoft.com/office/officeart/2005/8/layout/hList6"/>
    <dgm:cxn modelId="{39180CB4-1BC5-4DFE-9C93-E47ACE713863}" type="presParOf" srcId="{B383D6AC-E876-4752-BFE1-7E94149345DD}" destId="{B796D0E7-7AFF-441A-9973-A79F78DC6765}" srcOrd="2" destOrd="0" presId="urn:microsoft.com/office/officeart/2005/8/layout/hList6"/>
    <dgm:cxn modelId="{27C8DAFD-E46A-49A8-9C61-D390F5A8BF88}" type="presParOf" srcId="{B383D6AC-E876-4752-BFE1-7E94149345DD}" destId="{73673134-CD54-4F21-99BA-DE1D02CA806B}" srcOrd="3" destOrd="0" presId="urn:microsoft.com/office/officeart/2005/8/layout/hList6"/>
    <dgm:cxn modelId="{21235FDB-F7D2-4D86-93D5-67EE3F1CEFA8}" type="presParOf" srcId="{B383D6AC-E876-4752-BFE1-7E94149345DD}" destId="{0FAC39B7-861F-4492-9F11-C5976248954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942778-7182-4AD9-8685-DE8CD8E89213}" type="doc">
      <dgm:prSet loTypeId="urn:microsoft.com/office/officeart/2011/layout/Tab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FD244548-3242-4BC3-9FFA-8610463490BB}">
      <dgm:prSet phldrT="[Text]" custT="1"/>
      <dgm:spPr/>
      <dgm:t>
        <a:bodyPr/>
        <a:lstStyle/>
        <a:p>
          <a:pPr algn="l"/>
          <a:r>
            <a:rPr lang="tr-TR" sz="2400" dirty="0" smtClean="0"/>
            <a:t>Lise Hazırlık</a:t>
          </a:r>
          <a:endParaRPr lang="tr-TR" sz="2400" dirty="0"/>
        </a:p>
      </dgm:t>
    </dgm:pt>
    <dgm:pt modelId="{B81A29A2-A212-4712-A5BD-B1BA95DFE17D}" type="parTrans" cxnId="{DB9DA0B2-2702-4EAB-8F2E-F1616B98FAD0}">
      <dgm:prSet/>
      <dgm:spPr/>
      <dgm:t>
        <a:bodyPr/>
        <a:lstStyle/>
        <a:p>
          <a:endParaRPr lang="tr-TR"/>
        </a:p>
      </dgm:t>
    </dgm:pt>
    <dgm:pt modelId="{D932BFAE-8969-4660-A93A-570C5B46F7E5}" type="sibTrans" cxnId="{DB9DA0B2-2702-4EAB-8F2E-F1616B98FAD0}">
      <dgm:prSet/>
      <dgm:spPr/>
      <dgm:t>
        <a:bodyPr/>
        <a:lstStyle/>
        <a:p>
          <a:endParaRPr lang="tr-TR"/>
        </a:p>
      </dgm:t>
    </dgm:pt>
    <dgm:pt modelId="{711F1E21-FBFB-4B0F-862C-40D0D9574BE3}">
      <dgm:prSet phldrT="[Text]" custT="1"/>
      <dgm:spPr/>
      <dgm:t>
        <a:bodyPr/>
        <a:lstStyle/>
        <a:p>
          <a:r>
            <a:rPr lang="en-GB" sz="24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1 Award in Social Media</a:t>
          </a:r>
          <a:endParaRPr lang="tr-TR" sz="2400" b="0" dirty="0">
            <a:solidFill>
              <a:srgbClr val="000066"/>
            </a:solidFill>
            <a:latin typeface="+mn-lt"/>
          </a:endParaRPr>
        </a:p>
      </dgm:t>
    </dgm:pt>
    <dgm:pt modelId="{E8D9289E-AB48-4BA5-801D-DB05417CA9F8}" type="parTrans" cxnId="{C7DE2678-C969-4DC8-AB5B-1CA3B05D6701}">
      <dgm:prSet/>
      <dgm:spPr/>
      <dgm:t>
        <a:bodyPr/>
        <a:lstStyle/>
        <a:p>
          <a:endParaRPr lang="tr-TR"/>
        </a:p>
      </dgm:t>
    </dgm:pt>
    <dgm:pt modelId="{7F51790C-EC41-44D9-ABB1-359174C98D0B}" type="sibTrans" cxnId="{C7DE2678-C969-4DC8-AB5B-1CA3B05D6701}">
      <dgm:prSet/>
      <dgm:spPr/>
      <dgm:t>
        <a:bodyPr/>
        <a:lstStyle/>
        <a:p>
          <a:endParaRPr lang="tr-TR"/>
        </a:p>
      </dgm:t>
    </dgm:pt>
    <dgm:pt modelId="{6CF7EA77-9271-4503-B96D-7DB784B5F74E}">
      <dgm:prSet phldrT="[Text]" custT="1"/>
      <dgm:spPr/>
      <dgm:t>
        <a:bodyPr/>
        <a:lstStyle/>
        <a:p>
          <a:r>
            <a:rPr lang="tr-TR" sz="2800" dirty="0" smtClean="0"/>
            <a:t>10. Sınıf</a:t>
          </a:r>
          <a:endParaRPr lang="tr-TR" sz="2800" dirty="0"/>
        </a:p>
      </dgm:t>
    </dgm:pt>
    <dgm:pt modelId="{7C36041F-BD90-4B75-9145-EA4F828D0DB6}" type="parTrans" cxnId="{E9922B6E-173E-455A-8096-BAF466F98069}">
      <dgm:prSet/>
      <dgm:spPr/>
      <dgm:t>
        <a:bodyPr/>
        <a:lstStyle/>
        <a:p>
          <a:endParaRPr lang="tr-TR"/>
        </a:p>
      </dgm:t>
    </dgm:pt>
    <dgm:pt modelId="{23EB7A6B-0265-469A-B3FA-64B1E7B814A3}" type="sibTrans" cxnId="{E9922B6E-173E-455A-8096-BAF466F98069}">
      <dgm:prSet/>
      <dgm:spPr/>
      <dgm:t>
        <a:bodyPr/>
        <a:lstStyle/>
        <a:p>
          <a:endParaRPr lang="tr-TR"/>
        </a:p>
      </dgm:t>
    </dgm:pt>
    <dgm:pt modelId="{FC22B4A6-2B61-4F80-BAC5-53EE4FF6854B}">
      <dgm:prSet phldrT="[Text]" custT="1"/>
      <dgm:spPr/>
      <dgm:t>
        <a:bodyPr/>
        <a:lstStyle/>
        <a:p>
          <a:endParaRPr lang="en-GB" sz="2000" b="0" dirty="0" smtClean="0">
            <a:solidFill>
              <a:srgbClr val="000066"/>
            </a:solidFill>
            <a:latin typeface="+mn-lt"/>
            <a:cs typeface="Arial" panose="020B0604020202020204" pitchFamily="34" charset="0"/>
          </a:endParaRPr>
        </a:p>
        <a:p>
          <a:endParaRPr lang="en-GB" sz="2000" b="0" dirty="0" smtClean="0">
            <a:solidFill>
              <a:srgbClr val="000066"/>
            </a:solidFill>
            <a:latin typeface="+mn-lt"/>
            <a:cs typeface="Arial" panose="020B0604020202020204" pitchFamily="34" charset="0"/>
          </a:endParaRPr>
        </a:p>
        <a:p>
          <a:r>
            <a:rPr lang="en-GB" sz="24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3 Certificate in</a:t>
          </a:r>
          <a:r>
            <a:rPr lang="tr-TR" sz="24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 Art &amp; Design</a:t>
          </a:r>
          <a:endParaRPr lang="en-US" sz="2400" b="0" dirty="0" smtClean="0">
            <a:solidFill>
              <a:srgbClr val="000066"/>
            </a:solidFill>
            <a:latin typeface="+mn-lt"/>
            <a:cs typeface="Arial" panose="020B0604020202020204" pitchFamily="34" charset="0"/>
          </a:endParaRPr>
        </a:p>
        <a:p>
          <a:r>
            <a:rPr lang="tr-TR" sz="24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2 Extended Certificate in Information Technology</a:t>
          </a:r>
          <a:endParaRPr lang="tr-TR" sz="2400" b="0" dirty="0">
            <a:solidFill>
              <a:srgbClr val="000066"/>
            </a:solidFill>
            <a:latin typeface="+mn-lt"/>
          </a:endParaRPr>
        </a:p>
      </dgm:t>
    </dgm:pt>
    <dgm:pt modelId="{F15B269B-924C-4BDC-95F3-66439F96BBD9}" type="parTrans" cxnId="{D42118CB-E8A9-4746-80C4-A13E2BCEFCE2}">
      <dgm:prSet/>
      <dgm:spPr/>
      <dgm:t>
        <a:bodyPr/>
        <a:lstStyle/>
        <a:p>
          <a:endParaRPr lang="tr-TR"/>
        </a:p>
      </dgm:t>
    </dgm:pt>
    <dgm:pt modelId="{778E61CF-8184-4CA1-B7F8-424AE0E23894}" type="sibTrans" cxnId="{D42118CB-E8A9-4746-80C4-A13E2BCEFCE2}">
      <dgm:prSet/>
      <dgm:spPr/>
      <dgm:t>
        <a:bodyPr/>
        <a:lstStyle/>
        <a:p>
          <a:endParaRPr lang="tr-TR"/>
        </a:p>
      </dgm:t>
    </dgm:pt>
    <dgm:pt modelId="{8524CE04-F8ED-46E8-AB19-E4527D1D5797}">
      <dgm:prSet phldrT="[Text]"/>
      <dgm:spPr/>
      <dgm:t>
        <a:bodyPr/>
        <a:lstStyle/>
        <a:p>
          <a:r>
            <a:rPr lang="en-US" dirty="0" smtClean="0"/>
            <a:t>9. </a:t>
          </a:r>
          <a:r>
            <a:rPr lang="en-US" dirty="0" err="1" smtClean="0"/>
            <a:t>Sınıf</a:t>
          </a:r>
          <a:endParaRPr lang="tr-TR" dirty="0"/>
        </a:p>
      </dgm:t>
    </dgm:pt>
    <dgm:pt modelId="{349DA9AD-2D10-458F-A7B2-49008A2BDAD3}" type="parTrans" cxnId="{23CED231-89E0-4E11-A76A-E529EE49B370}">
      <dgm:prSet/>
      <dgm:spPr/>
      <dgm:t>
        <a:bodyPr/>
        <a:lstStyle/>
        <a:p>
          <a:endParaRPr lang="tr-TR"/>
        </a:p>
      </dgm:t>
    </dgm:pt>
    <dgm:pt modelId="{E8F65564-69FC-431E-8462-ECF9747C2C73}" type="sibTrans" cxnId="{23CED231-89E0-4E11-A76A-E529EE49B370}">
      <dgm:prSet/>
      <dgm:spPr/>
      <dgm:t>
        <a:bodyPr/>
        <a:lstStyle/>
        <a:p>
          <a:endParaRPr lang="tr-TR"/>
        </a:p>
      </dgm:t>
    </dgm:pt>
    <dgm:pt modelId="{8EF3671E-FC43-4E88-84AC-810B15B47D66}">
      <dgm:prSet phldrT="[Text]"/>
      <dgm:spPr/>
      <dgm:t>
        <a:bodyPr/>
        <a:lstStyle/>
        <a:p>
          <a:endParaRPr lang="tr-TR" sz="1600" dirty="0"/>
        </a:p>
      </dgm:t>
    </dgm:pt>
    <dgm:pt modelId="{2666812B-F9F6-48DB-ACDE-2A251BE7A831}" type="parTrans" cxnId="{843D2842-CDB0-4AB8-87D4-32D5797B37EF}">
      <dgm:prSet/>
      <dgm:spPr/>
      <dgm:t>
        <a:bodyPr/>
        <a:lstStyle/>
        <a:p>
          <a:endParaRPr lang="tr-TR"/>
        </a:p>
      </dgm:t>
    </dgm:pt>
    <dgm:pt modelId="{8DCD275B-2603-47E8-B4DB-01731BF0F029}" type="sibTrans" cxnId="{843D2842-CDB0-4AB8-87D4-32D5797B37EF}">
      <dgm:prSet/>
      <dgm:spPr/>
      <dgm:t>
        <a:bodyPr/>
        <a:lstStyle/>
        <a:p>
          <a:endParaRPr lang="tr-TR"/>
        </a:p>
      </dgm:t>
    </dgm:pt>
    <dgm:pt modelId="{AEA09C81-59C6-4A4E-BEE0-9D0711A7E6C9}">
      <dgm:prSet phldrT="[Text]" custT="1"/>
      <dgm:spPr/>
      <dgm:t>
        <a:bodyPr/>
        <a:lstStyle/>
        <a:p>
          <a:r>
            <a:rPr lang="en-GB" sz="24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2 Award in Enterprise Skills</a:t>
          </a:r>
          <a:endParaRPr lang="tr-TR" sz="2400" b="0" dirty="0">
            <a:solidFill>
              <a:srgbClr val="000066"/>
            </a:solidFill>
            <a:latin typeface="+mn-lt"/>
          </a:endParaRPr>
        </a:p>
      </dgm:t>
    </dgm:pt>
    <dgm:pt modelId="{2EE2A5CF-C673-41C4-B3B4-3643872D73FB}" type="parTrans" cxnId="{DC5C21A7-9199-4440-8DA2-5D21F0D7083D}">
      <dgm:prSet/>
      <dgm:spPr/>
      <dgm:t>
        <a:bodyPr/>
        <a:lstStyle/>
        <a:p>
          <a:endParaRPr lang="en-US"/>
        </a:p>
      </dgm:t>
    </dgm:pt>
    <dgm:pt modelId="{69E04209-FF35-49E7-B03D-BB2501E442CC}" type="sibTrans" cxnId="{DC5C21A7-9199-4440-8DA2-5D21F0D7083D}">
      <dgm:prSet/>
      <dgm:spPr/>
      <dgm:t>
        <a:bodyPr/>
        <a:lstStyle/>
        <a:p>
          <a:endParaRPr lang="en-US"/>
        </a:p>
      </dgm:t>
    </dgm:pt>
    <dgm:pt modelId="{A4B3F9FE-7D37-4153-B232-A6736279908D}">
      <dgm:prSet phldrT="[Text]" custT="1"/>
      <dgm:spPr/>
      <dgm:t>
        <a:bodyPr/>
        <a:lstStyle/>
        <a:p>
          <a:endParaRPr lang="tr-TR" sz="2400" b="0" dirty="0">
            <a:solidFill>
              <a:srgbClr val="000066"/>
            </a:solidFill>
            <a:latin typeface="+mn-lt"/>
          </a:endParaRPr>
        </a:p>
      </dgm:t>
    </dgm:pt>
    <dgm:pt modelId="{CCB02F81-B63D-4A13-82EC-E8E36D62D84C}" type="parTrans" cxnId="{628FE064-A71F-4799-BAD6-F3510AAB678F}">
      <dgm:prSet/>
      <dgm:spPr/>
      <dgm:t>
        <a:bodyPr/>
        <a:lstStyle/>
        <a:p>
          <a:endParaRPr lang="en-US"/>
        </a:p>
      </dgm:t>
    </dgm:pt>
    <dgm:pt modelId="{1C38EB16-8D8E-4D55-890D-6FD8966334A2}" type="sibTrans" cxnId="{628FE064-A71F-4799-BAD6-F3510AAB678F}">
      <dgm:prSet/>
      <dgm:spPr/>
      <dgm:t>
        <a:bodyPr/>
        <a:lstStyle/>
        <a:p>
          <a:endParaRPr lang="en-US"/>
        </a:p>
      </dgm:t>
    </dgm:pt>
    <dgm:pt modelId="{94B3E5B1-16CE-4394-85DC-C47329CC6971}">
      <dgm:prSet phldrT="[Text]" custT="1"/>
      <dgm:spPr/>
      <dgm:t>
        <a:bodyPr/>
        <a:lstStyle/>
        <a:p>
          <a:endParaRPr lang="tr-TR" sz="2400" b="0" dirty="0">
            <a:solidFill>
              <a:srgbClr val="000066"/>
            </a:solidFill>
            <a:latin typeface="+mn-lt"/>
          </a:endParaRPr>
        </a:p>
      </dgm:t>
    </dgm:pt>
    <dgm:pt modelId="{14CEB4F3-11DC-4BCF-8416-3E1D3139285C}" type="parTrans" cxnId="{C428C53E-C116-471C-AAD7-3AC18AD4F86C}">
      <dgm:prSet/>
      <dgm:spPr/>
      <dgm:t>
        <a:bodyPr/>
        <a:lstStyle/>
        <a:p>
          <a:endParaRPr lang="en-US"/>
        </a:p>
      </dgm:t>
    </dgm:pt>
    <dgm:pt modelId="{97087762-B22E-4529-8AEE-496E302AEF62}" type="sibTrans" cxnId="{C428C53E-C116-471C-AAD7-3AC18AD4F86C}">
      <dgm:prSet/>
      <dgm:spPr/>
      <dgm:t>
        <a:bodyPr/>
        <a:lstStyle/>
        <a:p>
          <a:endParaRPr lang="en-US"/>
        </a:p>
      </dgm:t>
    </dgm:pt>
    <dgm:pt modelId="{6E45704E-86E1-42C1-B7F1-7104D29BAD30}" type="pres">
      <dgm:prSet presAssocID="{43942778-7182-4AD9-8685-DE8CD8E8921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2C2F2CD4-B029-45C7-A9B6-2A65AF65F352}" type="pres">
      <dgm:prSet presAssocID="{FD244548-3242-4BC3-9FFA-8610463490BB}" presName="composite" presStyleCnt="0"/>
      <dgm:spPr/>
    </dgm:pt>
    <dgm:pt modelId="{207EBFAF-1781-4715-8150-228BE2D006B5}" type="pres">
      <dgm:prSet presAssocID="{FD244548-3242-4BC3-9FFA-8610463490B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828244-8CFE-476F-B3BD-AC9210DB42AA}" type="pres">
      <dgm:prSet presAssocID="{FD244548-3242-4BC3-9FFA-8610463490BB}" presName="Parent" presStyleLbl="alignNode1" presStyleIdx="0" presStyleCnt="3" custScaleX="110723" custScaleY="34099" custLinFactNeighborX="6055" custLinFactNeighborY="-2691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83F57B-F886-4208-B93B-47B8F7F49B9E}" type="pres">
      <dgm:prSet presAssocID="{FD244548-3242-4BC3-9FFA-8610463490BB}" presName="Accent" presStyleLbl="parChTrans1D1" presStyleIdx="0" presStyleCnt="3" custLinFactNeighborX="-697" custLinFactNeighborY="64788"/>
      <dgm:spPr/>
    </dgm:pt>
    <dgm:pt modelId="{983FF01F-F1F4-4E63-A0DB-BAE9649F07D5}" type="pres">
      <dgm:prSet presAssocID="{FD244548-3242-4BC3-9FFA-8610463490BB}" presName="Child" presStyleLbl="revTx" presStyleIdx="1" presStyleCnt="4" custScaleY="23505" custLinFactY="-23686" custLinFactNeighborX="-12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F6ED11-5994-4032-AD13-695354FAC2F0}" type="pres">
      <dgm:prSet presAssocID="{D932BFAE-8969-4660-A93A-570C5B46F7E5}" presName="sibTrans" presStyleCnt="0"/>
      <dgm:spPr/>
    </dgm:pt>
    <dgm:pt modelId="{E9AE0EDC-EA92-4E57-A6B2-FF74936FE2B7}" type="pres">
      <dgm:prSet presAssocID="{6CF7EA77-9271-4503-B96D-7DB784B5F74E}" presName="composite" presStyleCnt="0"/>
      <dgm:spPr/>
    </dgm:pt>
    <dgm:pt modelId="{28A3F2AA-29AD-430A-A489-4C4120E87EF6}" type="pres">
      <dgm:prSet presAssocID="{6CF7EA77-9271-4503-B96D-7DB784B5F74E}" presName="FirstChild" presStyleLbl="revTx" presStyleIdx="2" presStyleCnt="4" custScaleX="135135" custScaleY="40460" custLinFactY="13962" custLinFactNeighborX="-740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831555-4CE5-4ED8-B3C6-D108CEDC3576}" type="pres">
      <dgm:prSet presAssocID="{6CF7EA77-9271-4503-B96D-7DB784B5F74E}" presName="Parent" presStyleLbl="alignNode1" presStyleIdx="1" presStyleCnt="3" custScaleY="34566" custLinFactNeighborX="28374" custLinFactNeighborY="4264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4F0EED-3FF8-4BCD-B49F-F8093068566C}" type="pres">
      <dgm:prSet presAssocID="{6CF7EA77-9271-4503-B96D-7DB784B5F74E}" presName="Accent" presStyleLbl="parChTrans1D1" presStyleIdx="1" presStyleCnt="3" custLinFactY="-575472" custLinFactNeighborX="7417" custLinFactNeighborY="-600000"/>
      <dgm:spPr/>
    </dgm:pt>
    <dgm:pt modelId="{FF1B104A-7E00-471E-BC78-35A5E1203CF4}" type="pres">
      <dgm:prSet presAssocID="{23EB7A6B-0265-469A-B3FA-64B1E7B814A3}" presName="sibTrans" presStyleCnt="0"/>
      <dgm:spPr/>
    </dgm:pt>
    <dgm:pt modelId="{65BAA796-B507-45AF-AB91-0449132F27AA}" type="pres">
      <dgm:prSet presAssocID="{8524CE04-F8ED-46E8-AB19-E4527D1D5797}" presName="composite" presStyleCnt="0"/>
      <dgm:spPr/>
    </dgm:pt>
    <dgm:pt modelId="{F9091284-97D7-48AD-92E9-418136108055}" type="pres">
      <dgm:prSet presAssocID="{8524CE04-F8ED-46E8-AB19-E4527D1D5797}" presName="First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C815A-9902-4CCC-A5DD-EE0122A1A382}" type="pres">
      <dgm:prSet presAssocID="{8524CE04-F8ED-46E8-AB19-E4527D1D5797}" presName="Parent" presStyleLbl="alignNode1" presStyleIdx="2" presStyleCnt="3" custScaleY="38128" custLinFactY="-47089" custLinFactNeighborX="3374" custLinFactNeighborY="-10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719058-30F8-4DCA-9EB7-165801456F60}" type="pres">
      <dgm:prSet presAssocID="{8524CE04-F8ED-46E8-AB19-E4527D1D5797}" presName="Accent" presStyleLbl="parChTrans1D1" presStyleIdx="2" presStyleCnt="3"/>
      <dgm:spPr/>
    </dgm:pt>
  </dgm:ptLst>
  <dgm:cxnLst>
    <dgm:cxn modelId="{48207C08-FCE0-4992-BE94-65E01FE339F5}" type="presOf" srcId="{43942778-7182-4AD9-8685-DE8CD8E89213}" destId="{6E45704E-86E1-42C1-B7F1-7104D29BAD30}" srcOrd="0" destOrd="0" presId="urn:microsoft.com/office/officeart/2011/layout/TabList"/>
    <dgm:cxn modelId="{23CED231-89E0-4E11-A76A-E529EE49B370}" srcId="{43942778-7182-4AD9-8685-DE8CD8E89213}" destId="{8524CE04-F8ED-46E8-AB19-E4527D1D5797}" srcOrd="2" destOrd="0" parTransId="{349DA9AD-2D10-458F-A7B2-49008A2BDAD3}" sibTransId="{E8F65564-69FC-431E-8462-ECF9747C2C73}"/>
    <dgm:cxn modelId="{CCA314A3-1151-4F6D-B918-6AE2D98B4DDD}" type="presOf" srcId="{FC22B4A6-2B61-4F80-BAC5-53EE4FF6854B}" destId="{28A3F2AA-29AD-430A-A489-4C4120E87EF6}" srcOrd="0" destOrd="0" presId="urn:microsoft.com/office/officeart/2011/layout/TabList"/>
    <dgm:cxn modelId="{82E57F7C-AF12-40EE-B5EE-96E23FA982DD}" type="presOf" srcId="{8EF3671E-FC43-4E88-84AC-810B15B47D66}" destId="{207EBFAF-1781-4715-8150-228BE2D006B5}" srcOrd="0" destOrd="0" presId="urn:microsoft.com/office/officeart/2011/layout/TabList"/>
    <dgm:cxn modelId="{9C4427C7-76DA-4234-A2DE-DB4B1E0B5A81}" type="presOf" srcId="{AEA09C81-59C6-4A4E-BEE0-9D0711A7E6C9}" destId="{983FF01F-F1F4-4E63-A0DB-BAE9649F07D5}" srcOrd="0" destOrd="3" presId="urn:microsoft.com/office/officeart/2011/layout/TabList"/>
    <dgm:cxn modelId="{63A7EE84-A233-416B-9787-6BC163BC7902}" type="presOf" srcId="{711F1E21-FBFB-4B0F-862C-40D0D9574BE3}" destId="{983FF01F-F1F4-4E63-A0DB-BAE9649F07D5}" srcOrd="0" destOrd="0" presId="urn:microsoft.com/office/officeart/2011/layout/TabList"/>
    <dgm:cxn modelId="{13305DC4-4211-4833-82CD-1259EB46B484}" type="presOf" srcId="{6CF7EA77-9271-4503-B96D-7DB784B5F74E}" destId="{3F831555-4CE5-4ED8-B3C6-D108CEDC3576}" srcOrd="0" destOrd="0" presId="urn:microsoft.com/office/officeart/2011/layout/TabList"/>
    <dgm:cxn modelId="{D42118CB-E8A9-4746-80C4-A13E2BCEFCE2}" srcId="{6CF7EA77-9271-4503-B96D-7DB784B5F74E}" destId="{FC22B4A6-2B61-4F80-BAC5-53EE4FF6854B}" srcOrd="0" destOrd="0" parTransId="{F15B269B-924C-4BDC-95F3-66439F96BBD9}" sibTransId="{778E61CF-8184-4CA1-B7F8-424AE0E23894}"/>
    <dgm:cxn modelId="{30C5C5B5-20E3-45D4-80BD-E652FEF1FE5A}" type="presOf" srcId="{8524CE04-F8ED-46E8-AB19-E4527D1D5797}" destId="{0F3C815A-9902-4CCC-A5DD-EE0122A1A382}" srcOrd="0" destOrd="0" presId="urn:microsoft.com/office/officeart/2011/layout/TabList"/>
    <dgm:cxn modelId="{3B82329E-525E-42EE-9F8B-98615184A4DC}" type="presOf" srcId="{94B3E5B1-16CE-4394-85DC-C47329CC6971}" destId="{983FF01F-F1F4-4E63-A0DB-BAE9649F07D5}" srcOrd="0" destOrd="2" presId="urn:microsoft.com/office/officeart/2011/layout/TabList"/>
    <dgm:cxn modelId="{C428C53E-C116-471C-AAD7-3AC18AD4F86C}" srcId="{FD244548-3242-4BC3-9FFA-8610463490BB}" destId="{94B3E5B1-16CE-4394-85DC-C47329CC6971}" srcOrd="3" destOrd="0" parTransId="{14CEB4F3-11DC-4BCF-8416-3E1D3139285C}" sibTransId="{97087762-B22E-4529-8AEE-496E302AEF62}"/>
    <dgm:cxn modelId="{DB9DA0B2-2702-4EAB-8F2E-F1616B98FAD0}" srcId="{43942778-7182-4AD9-8685-DE8CD8E89213}" destId="{FD244548-3242-4BC3-9FFA-8610463490BB}" srcOrd="0" destOrd="0" parTransId="{B81A29A2-A212-4712-A5BD-B1BA95DFE17D}" sibTransId="{D932BFAE-8969-4660-A93A-570C5B46F7E5}"/>
    <dgm:cxn modelId="{C7DE2678-C969-4DC8-AB5B-1CA3B05D6701}" srcId="{FD244548-3242-4BC3-9FFA-8610463490BB}" destId="{711F1E21-FBFB-4B0F-862C-40D0D9574BE3}" srcOrd="1" destOrd="0" parTransId="{E8D9289E-AB48-4BA5-801D-DB05417CA9F8}" sibTransId="{7F51790C-EC41-44D9-ABB1-359174C98D0B}"/>
    <dgm:cxn modelId="{1166836B-E74B-421F-A170-81DA11618854}" type="presOf" srcId="{A4B3F9FE-7D37-4153-B232-A6736279908D}" destId="{983FF01F-F1F4-4E63-A0DB-BAE9649F07D5}" srcOrd="0" destOrd="1" presId="urn:microsoft.com/office/officeart/2011/layout/TabList"/>
    <dgm:cxn modelId="{843D2842-CDB0-4AB8-87D4-32D5797B37EF}" srcId="{FD244548-3242-4BC3-9FFA-8610463490BB}" destId="{8EF3671E-FC43-4E88-84AC-810B15B47D66}" srcOrd="0" destOrd="0" parTransId="{2666812B-F9F6-48DB-ACDE-2A251BE7A831}" sibTransId="{8DCD275B-2603-47E8-B4DB-01731BF0F029}"/>
    <dgm:cxn modelId="{E9922B6E-173E-455A-8096-BAF466F98069}" srcId="{43942778-7182-4AD9-8685-DE8CD8E89213}" destId="{6CF7EA77-9271-4503-B96D-7DB784B5F74E}" srcOrd="1" destOrd="0" parTransId="{7C36041F-BD90-4B75-9145-EA4F828D0DB6}" sibTransId="{23EB7A6B-0265-469A-B3FA-64B1E7B814A3}"/>
    <dgm:cxn modelId="{8538E04D-CF8F-4615-A850-615F4BB17D38}" type="presOf" srcId="{FD244548-3242-4BC3-9FFA-8610463490BB}" destId="{56828244-8CFE-476F-B3BD-AC9210DB42AA}" srcOrd="0" destOrd="0" presId="urn:microsoft.com/office/officeart/2011/layout/TabList"/>
    <dgm:cxn modelId="{DC5C21A7-9199-4440-8DA2-5D21F0D7083D}" srcId="{FD244548-3242-4BC3-9FFA-8610463490BB}" destId="{AEA09C81-59C6-4A4E-BEE0-9D0711A7E6C9}" srcOrd="4" destOrd="0" parTransId="{2EE2A5CF-C673-41C4-B3B4-3643872D73FB}" sibTransId="{69E04209-FF35-49E7-B03D-BB2501E442CC}"/>
    <dgm:cxn modelId="{628FE064-A71F-4799-BAD6-F3510AAB678F}" srcId="{FD244548-3242-4BC3-9FFA-8610463490BB}" destId="{A4B3F9FE-7D37-4153-B232-A6736279908D}" srcOrd="2" destOrd="0" parTransId="{CCB02F81-B63D-4A13-82EC-E8E36D62D84C}" sibTransId="{1C38EB16-8D8E-4D55-890D-6FD8966334A2}"/>
    <dgm:cxn modelId="{85E5CAEE-05BE-4B5B-AC03-2215EFBAFFAD}" type="presParOf" srcId="{6E45704E-86E1-42C1-B7F1-7104D29BAD30}" destId="{2C2F2CD4-B029-45C7-A9B6-2A65AF65F352}" srcOrd="0" destOrd="0" presId="urn:microsoft.com/office/officeart/2011/layout/TabList"/>
    <dgm:cxn modelId="{0E720C07-790B-4EFF-84D7-4DF52978514F}" type="presParOf" srcId="{2C2F2CD4-B029-45C7-A9B6-2A65AF65F352}" destId="{207EBFAF-1781-4715-8150-228BE2D006B5}" srcOrd="0" destOrd="0" presId="urn:microsoft.com/office/officeart/2011/layout/TabList"/>
    <dgm:cxn modelId="{DC0995E1-ADB1-4DE1-9C72-6D1724F4D3F5}" type="presParOf" srcId="{2C2F2CD4-B029-45C7-A9B6-2A65AF65F352}" destId="{56828244-8CFE-476F-B3BD-AC9210DB42AA}" srcOrd="1" destOrd="0" presId="urn:microsoft.com/office/officeart/2011/layout/TabList"/>
    <dgm:cxn modelId="{DF1C0364-D7F5-47B6-8597-4DF52FDF542D}" type="presParOf" srcId="{2C2F2CD4-B029-45C7-A9B6-2A65AF65F352}" destId="{8283F57B-F886-4208-B93B-47B8F7F49B9E}" srcOrd="2" destOrd="0" presId="urn:microsoft.com/office/officeart/2011/layout/TabList"/>
    <dgm:cxn modelId="{30C129ED-D22B-4BA0-A36A-FAC02F87F379}" type="presParOf" srcId="{6E45704E-86E1-42C1-B7F1-7104D29BAD30}" destId="{983FF01F-F1F4-4E63-A0DB-BAE9649F07D5}" srcOrd="1" destOrd="0" presId="urn:microsoft.com/office/officeart/2011/layout/TabList"/>
    <dgm:cxn modelId="{5642DC64-A396-47B1-8523-0D0AEE6C85CF}" type="presParOf" srcId="{6E45704E-86E1-42C1-B7F1-7104D29BAD30}" destId="{2AF6ED11-5994-4032-AD13-695354FAC2F0}" srcOrd="2" destOrd="0" presId="urn:microsoft.com/office/officeart/2011/layout/TabList"/>
    <dgm:cxn modelId="{673AE7E6-A67D-4165-AA07-82F5B939CFBC}" type="presParOf" srcId="{6E45704E-86E1-42C1-B7F1-7104D29BAD30}" destId="{E9AE0EDC-EA92-4E57-A6B2-FF74936FE2B7}" srcOrd="3" destOrd="0" presId="urn:microsoft.com/office/officeart/2011/layout/TabList"/>
    <dgm:cxn modelId="{110C8C84-65EE-47C3-9BA1-6538E2AD8822}" type="presParOf" srcId="{E9AE0EDC-EA92-4E57-A6B2-FF74936FE2B7}" destId="{28A3F2AA-29AD-430A-A489-4C4120E87EF6}" srcOrd="0" destOrd="0" presId="urn:microsoft.com/office/officeart/2011/layout/TabList"/>
    <dgm:cxn modelId="{4DAC2909-C382-41E3-A429-F6C130655C2C}" type="presParOf" srcId="{E9AE0EDC-EA92-4E57-A6B2-FF74936FE2B7}" destId="{3F831555-4CE5-4ED8-B3C6-D108CEDC3576}" srcOrd="1" destOrd="0" presId="urn:microsoft.com/office/officeart/2011/layout/TabList"/>
    <dgm:cxn modelId="{49169D84-12F1-4425-BE3F-BBE8B3AFCE9D}" type="presParOf" srcId="{E9AE0EDC-EA92-4E57-A6B2-FF74936FE2B7}" destId="{1A4F0EED-3FF8-4BCD-B49F-F8093068566C}" srcOrd="2" destOrd="0" presId="urn:microsoft.com/office/officeart/2011/layout/TabList"/>
    <dgm:cxn modelId="{CC19C169-5E28-4F26-8772-CCCCCACAC5B8}" type="presParOf" srcId="{6E45704E-86E1-42C1-B7F1-7104D29BAD30}" destId="{FF1B104A-7E00-471E-BC78-35A5E1203CF4}" srcOrd="4" destOrd="0" presId="urn:microsoft.com/office/officeart/2011/layout/TabList"/>
    <dgm:cxn modelId="{71CA9DCE-B490-46EA-976E-F4E9DBBC37F9}" type="presParOf" srcId="{6E45704E-86E1-42C1-B7F1-7104D29BAD30}" destId="{65BAA796-B507-45AF-AB91-0449132F27AA}" srcOrd="5" destOrd="0" presId="urn:microsoft.com/office/officeart/2011/layout/TabList"/>
    <dgm:cxn modelId="{C09CF42A-3FC0-4030-BD18-85DE09A84B1A}" type="presParOf" srcId="{65BAA796-B507-45AF-AB91-0449132F27AA}" destId="{F9091284-97D7-48AD-92E9-418136108055}" srcOrd="0" destOrd="0" presId="urn:microsoft.com/office/officeart/2011/layout/TabList"/>
    <dgm:cxn modelId="{FA9CEE16-B6A1-4C03-A559-5C1E7B35A8BF}" type="presParOf" srcId="{65BAA796-B507-45AF-AB91-0449132F27AA}" destId="{0F3C815A-9902-4CCC-A5DD-EE0122A1A382}" srcOrd="1" destOrd="0" presId="urn:microsoft.com/office/officeart/2011/layout/TabList"/>
    <dgm:cxn modelId="{5BB5FDAD-503B-4276-B739-C8E859E6828F}" type="presParOf" srcId="{65BAA796-B507-45AF-AB91-0449132F27AA}" destId="{09719058-30F8-4DCA-9EB7-165801456F60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942778-7182-4AD9-8685-DE8CD8E89213}" type="doc">
      <dgm:prSet loTypeId="urn:microsoft.com/office/officeart/2011/layout/Tab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FD244548-3242-4BC3-9FFA-8610463490BB}">
      <dgm:prSet phldrT="[Text]" custT="1"/>
      <dgm:spPr/>
      <dgm:t>
        <a:bodyPr/>
        <a:lstStyle/>
        <a:p>
          <a:pPr algn="l"/>
          <a:r>
            <a:rPr lang="en-US" sz="2400" dirty="0" smtClean="0"/>
            <a:t>10 </a:t>
          </a:r>
          <a:r>
            <a:rPr lang="en-US" sz="2400" dirty="0" err="1" smtClean="0"/>
            <a:t>ve</a:t>
          </a:r>
          <a:r>
            <a:rPr lang="en-US" sz="2400" dirty="0" smtClean="0"/>
            <a:t> 11. </a:t>
          </a:r>
          <a:r>
            <a:rPr lang="en-US" sz="2400" dirty="0" err="1" smtClean="0"/>
            <a:t>Sınıflar</a:t>
          </a:r>
          <a:endParaRPr lang="tr-TR" sz="2400" dirty="0"/>
        </a:p>
      </dgm:t>
    </dgm:pt>
    <dgm:pt modelId="{B81A29A2-A212-4712-A5BD-B1BA95DFE17D}" type="parTrans" cxnId="{DB9DA0B2-2702-4EAB-8F2E-F1616B98FAD0}">
      <dgm:prSet/>
      <dgm:spPr/>
      <dgm:t>
        <a:bodyPr/>
        <a:lstStyle/>
        <a:p>
          <a:endParaRPr lang="tr-TR"/>
        </a:p>
      </dgm:t>
    </dgm:pt>
    <dgm:pt modelId="{D932BFAE-8969-4660-A93A-570C5B46F7E5}" type="sibTrans" cxnId="{DB9DA0B2-2702-4EAB-8F2E-F1616B98FAD0}">
      <dgm:prSet/>
      <dgm:spPr/>
      <dgm:t>
        <a:bodyPr/>
        <a:lstStyle/>
        <a:p>
          <a:endParaRPr lang="tr-TR"/>
        </a:p>
      </dgm:t>
    </dgm:pt>
    <dgm:pt modelId="{2FD72AFD-1B83-486D-8F63-0E107CDC150A}">
      <dgm:prSet phldrT="[Text]" phldr="1"/>
      <dgm:spPr/>
      <dgm:t>
        <a:bodyPr/>
        <a:lstStyle/>
        <a:p>
          <a:endParaRPr lang="tr-TR" dirty="0"/>
        </a:p>
      </dgm:t>
    </dgm:pt>
    <dgm:pt modelId="{5A7E2117-502D-42CC-8BAA-62F459B2DE2C}" type="parTrans" cxnId="{A7D52F16-2159-4A22-A1E6-BAC3723D02DF}">
      <dgm:prSet/>
      <dgm:spPr/>
      <dgm:t>
        <a:bodyPr/>
        <a:lstStyle/>
        <a:p>
          <a:endParaRPr lang="tr-TR"/>
        </a:p>
      </dgm:t>
    </dgm:pt>
    <dgm:pt modelId="{478F049F-D104-4AD3-8513-83245FBBEB48}" type="sibTrans" cxnId="{A7D52F16-2159-4A22-A1E6-BAC3723D02DF}">
      <dgm:prSet/>
      <dgm:spPr/>
      <dgm:t>
        <a:bodyPr/>
        <a:lstStyle/>
        <a:p>
          <a:endParaRPr lang="tr-TR"/>
        </a:p>
      </dgm:t>
    </dgm:pt>
    <dgm:pt modelId="{6CF7EA77-9271-4503-B96D-7DB784B5F74E}">
      <dgm:prSet phldrT="[Text]" custT="1"/>
      <dgm:spPr/>
      <dgm:t>
        <a:bodyPr/>
        <a:lstStyle/>
        <a:p>
          <a:pPr algn="l"/>
          <a:r>
            <a:rPr lang="en-US" sz="2400" dirty="0" smtClean="0"/>
            <a:t>11. </a:t>
          </a:r>
          <a:r>
            <a:rPr lang="en-US" sz="2400" dirty="0" err="1" smtClean="0"/>
            <a:t>Sınıflar</a:t>
          </a:r>
          <a:endParaRPr lang="tr-TR" sz="2400" dirty="0"/>
        </a:p>
      </dgm:t>
    </dgm:pt>
    <dgm:pt modelId="{7C36041F-BD90-4B75-9145-EA4F828D0DB6}" type="parTrans" cxnId="{E9922B6E-173E-455A-8096-BAF466F98069}">
      <dgm:prSet/>
      <dgm:spPr/>
      <dgm:t>
        <a:bodyPr/>
        <a:lstStyle/>
        <a:p>
          <a:endParaRPr lang="tr-TR"/>
        </a:p>
      </dgm:t>
    </dgm:pt>
    <dgm:pt modelId="{23EB7A6B-0265-469A-B3FA-64B1E7B814A3}" type="sibTrans" cxnId="{E9922B6E-173E-455A-8096-BAF466F98069}">
      <dgm:prSet/>
      <dgm:spPr/>
      <dgm:t>
        <a:bodyPr/>
        <a:lstStyle/>
        <a:p>
          <a:endParaRPr lang="tr-TR"/>
        </a:p>
      </dgm:t>
    </dgm:pt>
    <dgm:pt modelId="{CFDCED05-5680-40F9-9EF3-4F46A07AACAC}">
      <dgm:prSet phldrT="[Text]" custT="1"/>
      <dgm:spPr/>
      <dgm:t>
        <a:bodyPr/>
        <a:lstStyle/>
        <a:p>
          <a:pPr algn="l"/>
          <a:r>
            <a:rPr lang="en-US" sz="2400" dirty="0" err="1" smtClean="0"/>
            <a:t>Tüm</a:t>
          </a:r>
          <a:r>
            <a:rPr lang="en-US" sz="2400" dirty="0" smtClean="0"/>
            <a:t> </a:t>
          </a:r>
          <a:r>
            <a:rPr lang="en-US" sz="2400" dirty="0" err="1" smtClean="0"/>
            <a:t>Sınıflar</a:t>
          </a:r>
          <a:endParaRPr lang="tr-TR" sz="2400" dirty="0"/>
        </a:p>
      </dgm:t>
    </dgm:pt>
    <dgm:pt modelId="{50DBAA6A-2750-4296-B25F-B9B2484AFDF6}" type="parTrans" cxnId="{93F0C280-4376-4C9E-9208-70683B7D45A8}">
      <dgm:prSet/>
      <dgm:spPr/>
      <dgm:t>
        <a:bodyPr/>
        <a:lstStyle/>
        <a:p>
          <a:endParaRPr lang="tr-TR"/>
        </a:p>
      </dgm:t>
    </dgm:pt>
    <dgm:pt modelId="{C20C7946-69A3-4AAD-94BB-88A9FBC8CDE2}" type="sibTrans" cxnId="{93F0C280-4376-4C9E-9208-70683B7D45A8}">
      <dgm:prSet/>
      <dgm:spPr/>
      <dgm:t>
        <a:bodyPr/>
        <a:lstStyle/>
        <a:p>
          <a:endParaRPr lang="tr-TR"/>
        </a:p>
      </dgm:t>
    </dgm:pt>
    <dgm:pt modelId="{F5C7ABEA-7B79-41D3-B711-593EFF8EF724}">
      <dgm:prSet phldrT="[Text]" custT="1"/>
      <dgm:spPr/>
      <dgm:t>
        <a:bodyPr/>
        <a:lstStyle/>
        <a:p>
          <a:r>
            <a:rPr lang="tr-TR" sz="20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</a:t>
          </a:r>
          <a:r>
            <a:rPr lang="en-US" sz="20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3</a:t>
          </a:r>
          <a:r>
            <a:rPr lang="tr-TR" sz="20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 Certificate in </a:t>
          </a:r>
          <a:r>
            <a:rPr lang="en-US" sz="20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Engineering</a:t>
          </a:r>
          <a:endParaRPr lang="tr-TR" sz="2000" b="0" dirty="0">
            <a:solidFill>
              <a:srgbClr val="000066"/>
            </a:solidFill>
            <a:latin typeface="+mn-lt"/>
          </a:endParaRPr>
        </a:p>
      </dgm:t>
    </dgm:pt>
    <dgm:pt modelId="{F12EFED2-5F6E-4D74-B688-A3FEC08C1FFF}" type="parTrans" cxnId="{B5CE30B2-D58E-43D8-A081-F21C5EA126FE}">
      <dgm:prSet/>
      <dgm:spPr/>
      <dgm:t>
        <a:bodyPr/>
        <a:lstStyle/>
        <a:p>
          <a:endParaRPr lang="en-US"/>
        </a:p>
      </dgm:t>
    </dgm:pt>
    <dgm:pt modelId="{1C50AA77-70DA-4EF7-B806-A0DCAE99FDBA}" type="sibTrans" cxnId="{B5CE30B2-D58E-43D8-A081-F21C5EA126FE}">
      <dgm:prSet/>
      <dgm:spPr/>
      <dgm:t>
        <a:bodyPr/>
        <a:lstStyle/>
        <a:p>
          <a:endParaRPr lang="en-US"/>
        </a:p>
      </dgm:t>
    </dgm:pt>
    <dgm:pt modelId="{F41716A5-A4EF-4739-82CE-4A3A75F4D93E}">
      <dgm:prSet phldrT="[Text]" custT="1"/>
      <dgm:spPr/>
      <dgm:t>
        <a:bodyPr/>
        <a:lstStyle/>
        <a:p>
          <a:endParaRPr lang="tr-TR" sz="2400" b="0" dirty="0">
            <a:solidFill>
              <a:srgbClr val="000066"/>
            </a:solidFill>
            <a:latin typeface="+mn-lt"/>
          </a:endParaRPr>
        </a:p>
      </dgm:t>
    </dgm:pt>
    <dgm:pt modelId="{0A8B1D7C-C90A-4C85-8E50-DE838B6720CB}" type="parTrans" cxnId="{42F411F2-0DFD-4987-BC01-56A8E94439CD}">
      <dgm:prSet/>
      <dgm:spPr/>
      <dgm:t>
        <a:bodyPr/>
        <a:lstStyle/>
        <a:p>
          <a:endParaRPr lang="en-US"/>
        </a:p>
      </dgm:t>
    </dgm:pt>
    <dgm:pt modelId="{B5582A77-FF5C-4008-B66A-C4CB343E29DF}" type="sibTrans" cxnId="{42F411F2-0DFD-4987-BC01-56A8E94439CD}">
      <dgm:prSet/>
      <dgm:spPr/>
      <dgm:t>
        <a:bodyPr/>
        <a:lstStyle/>
        <a:p>
          <a:endParaRPr lang="en-US"/>
        </a:p>
      </dgm:t>
    </dgm:pt>
    <dgm:pt modelId="{65E11CDC-D12B-4CC9-BFA9-CE70F0700B64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2060"/>
              </a:solidFill>
            </a:rPr>
            <a:t>Level 3 Diploma and Extended Diploma in </a:t>
          </a:r>
          <a:r>
            <a:rPr lang="en-US" sz="2000" dirty="0" err="1" smtClean="0">
              <a:solidFill>
                <a:srgbClr val="002060"/>
              </a:solidFill>
            </a:rPr>
            <a:t>Art&amp;Design</a:t>
          </a:r>
          <a:endParaRPr lang="tr-TR" sz="2000" dirty="0">
            <a:solidFill>
              <a:srgbClr val="002060"/>
            </a:solidFill>
          </a:endParaRPr>
        </a:p>
      </dgm:t>
    </dgm:pt>
    <dgm:pt modelId="{2599C594-B455-4B04-9970-FDA93956CB81}" type="parTrans" cxnId="{B1B06039-2067-43D7-8494-D3A627AB8846}">
      <dgm:prSet/>
      <dgm:spPr/>
      <dgm:t>
        <a:bodyPr/>
        <a:lstStyle/>
        <a:p>
          <a:endParaRPr lang="en-US"/>
        </a:p>
      </dgm:t>
    </dgm:pt>
    <dgm:pt modelId="{0DC6BE3F-CB18-432F-9305-CDCDA109242A}" type="sibTrans" cxnId="{B1B06039-2067-43D7-8494-D3A627AB8846}">
      <dgm:prSet/>
      <dgm:spPr/>
      <dgm:t>
        <a:bodyPr/>
        <a:lstStyle/>
        <a:p>
          <a:endParaRPr lang="en-US"/>
        </a:p>
      </dgm:t>
    </dgm:pt>
    <dgm:pt modelId="{382127D7-B718-47CA-B0D0-D3815AA0BFF2}">
      <dgm:prSet phldrT="[Text]" custT="1"/>
      <dgm:spPr/>
      <dgm:t>
        <a:bodyPr/>
        <a:lstStyle/>
        <a:p>
          <a:endParaRPr lang="tr-TR" sz="1600" dirty="0"/>
        </a:p>
      </dgm:t>
    </dgm:pt>
    <dgm:pt modelId="{C82FC3F6-739F-4C64-B065-46CDB5C741D8}" type="parTrans" cxnId="{7BC82039-96E0-4273-B35D-C0538A3005EC}">
      <dgm:prSet/>
      <dgm:spPr/>
      <dgm:t>
        <a:bodyPr/>
        <a:lstStyle/>
        <a:p>
          <a:endParaRPr lang="en-US"/>
        </a:p>
      </dgm:t>
    </dgm:pt>
    <dgm:pt modelId="{33E608DC-A2CE-48EE-AF87-DA7ED1A4091B}" type="sibTrans" cxnId="{7BC82039-96E0-4273-B35D-C0538A3005EC}">
      <dgm:prSet/>
      <dgm:spPr/>
      <dgm:t>
        <a:bodyPr/>
        <a:lstStyle/>
        <a:p>
          <a:endParaRPr lang="en-US"/>
        </a:p>
      </dgm:t>
    </dgm:pt>
    <dgm:pt modelId="{BAFC262C-7C8A-4091-991A-13A38C9B7C54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66"/>
              </a:solidFill>
              <a:latin typeface="+mn-lt"/>
            </a:rPr>
            <a:t>Level 3 Certificate in Business</a:t>
          </a:r>
          <a:endParaRPr lang="tr-TR" sz="2000" b="0" dirty="0">
            <a:solidFill>
              <a:srgbClr val="000066"/>
            </a:solidFill>
            <a:latin typeface="+mn-lt"/>
          </a:endParaRPr>
        </a:p>
      </dgm:t>
    </dgm:pt>
    <dgm:pt modelId="{07F9E1DA-A420-450B-B3AC-FC0B6CE02C81}" type="parTrans" cxnId="{1C3ED09A-6409-4D9C-A702-B64163323133}">
      <dgm:prSet/>
      <dgm:spPr/>
      <dgm:t>
        <a:bodyPr/>
        <a:lstStyle/>
        <a:p>
          <a:endParaRPr lang="en-US"/>
        </a:p>
      </dgm:t>
    </dgm:pt>
    <dgm:pt modelId="{EF8C96D7-2F17-4481-A0E8-A01B7BE8C524}" type="sibTrans" cxnId="{1C3ED09A-6409-4D9C-A702-B64163323133}">
      <dgm:prSet/>
      <dgm:spPr/>
      <dgm:t>
        <a:bodyPr/>
        <a:lstStyle/>
        <a:p>
          <a:endParaRPr lang="en-US"/>
        </a:p>
      </dgm:t>
    </dgm:pt>
    <dgm:pt modelId="{B3C8E9D2-5383-4445-BCF5-380EBA2E05D7}">
      <dgm:prSet phldrT="[Text]" custT="1"/>
      <dgm:spPr/>
      <dgm:t>
        <a:bodyPr/>
        <a:lstStyle/>
        <a:p>
          <a:r>
            <a:rPr lang="tr-TR" sz="20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</a:t>
          </a:r>
          <a:r>
            <a:rPr lang="en-US" sz="20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 1 Introductory Certificate </a:t>
          </a:r>
          <a:r>
            <a:rPr lang="tr-TR" sz="20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in </a:t>
          </a:r>
          <a:r>
            <a:rPr lang="en-US" sz="2000" b="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Sports</a:t>
          </a:r>
        </a:p>
        <a:p>
          <a:r>
            <a:rPr lang="en-US" sz="2000" b="0" dirty="0" smtClean="0">
              <a:solidFill>
                <a:srgbClr val="000066"/>
              </a:solidFill>
              <a:latin typeface="+mn-lt"/>
            </a:rPr>
            <a:t>Level 1 Award in Performing Arts</a:t>
          </a:r>
          <a:endParaRPr lang="tr-TR" sz="2400" b="0" dirty="0">
            <a:solidFill>
              <a:srgbClr val="000066"/>
            </a:solidFill>
            <a:latin typeface="+mn-lt"/>
          </a:endParaRPr>
        </a:p>
      </dgm:t>
    </dgm:pt>
    <dgm:pt modelId="{F58D5EA5-E742-46E3-A74F-964D6D32E3CB}" type="sibTrans" cxnId="{11592199-FE85-44A6-B16C-17A71BB62507}">
      <dgm:prSet/>
      <dgm:spPr/>
      <dgm:t>
        <a:bodyPr/>
        <a:lstStyle/>
        <a:p>
          <a:endParaRPr lang="tr-TR"/>
        </a:p>
      </dgm:t>
    </dgm:pt>
    <dgm:pt modelId="{BFBCFC6E-97FE-44E2-A936-C329D28D2B55}" type="parTrans" cxnId="{11592199-FE85-44A6-B16C-17A71BB62507}">
      <dgm:prSet/>
      <dgm:spPr/>
      <dgm:t>
        <a:bodyPr/>
        <a:lstStyle/>
        <a:p>
          <a:endParaRPr lang="tr-TR"/>
        </a:p>
      </dgm:t>
    </dgm:pt>
    <dgm:pt modelId="{6E45704E-86E1-42C1-B7F1-7104D29BAD30}" type="pres">
      <dgm:prSet presAssocID="{43942778-7182-4AD9-8685-DE8CD8E8921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2C2F2CD4-B029-45C7-A9B6-2A65AF65F352}" type="pres">
      <dgm:prSet presAssocID="{FD244548-3242-4BC3-9FFA-8610463490BB}" presName="composite" presStyleCnt="0"/>
      <dgm:spPr/>
    </dgm:pt>
    <dgm:pt modelId="{207EBFAF-1781-4715-8150-228BE2D006B5}" type="pres">
      <dgm:prSet presAssocID="{FD244548-3242-4BC3-9FFA-8610463490BB}" presName="FirstChild" presStyleLbl="revTx" presStyleIdx="0" presStyleCnt="5" custScaleX="551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828244-8CFE-476F-B3BD-AC9210DB42AA}" type="pres">
      <dgm:prSet presAssocID="{FD244548-3242-4BC3-9FFA-8610463490BB}" presName="Parent" presStyleLbl="alignNode1" presStyleIdx="0" presStyleCnt="3" custScaleX="159027" custLinFactNeighborX="18681" custLinFactNeighborY="-1494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83F57B-F886-4208-B93B-47B8F7F49B9E}" type="pres">
      <dgm:prSet presAssocID="{FD244548-3242-4BC3-9FFA-8610463490BB}" presName="Accent" presStyleLbl="parChTrans1D1" presStyleIdx="0" presStyleCnt="3"/>
      <dgm:spPr/>
    </dgm:pt>
    <dgm:pt modelId="{983FF01F-F1F4-4E63-A0DB-BAE9649F07D5}" type="pres">
      <dgm:prSet presAssocID="{FD244548-3242-4BC3-9FFA-8610463490BB}" presName="Child" presStyleLbl="revTx" presStyleIdx="1" presStyleCnt="5" custLinFactY="-17676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F6ED11-5994-4032-AD13-695354FAC2F0}" type="pres">
      <dgm:prSet presAssocID="{D932BFAE-8969-4660-A93A-570C5B46F7E5}" presName="sibTrans" presStyleCnt="0"/>
      <dgm:spPr/>
    </dgm:pt>
    <dgm:pt modelId="{E9AE0EDC-EA92-4E57-A6B2-FF74936FE2B7}" type="pres">
      <dgm:prSet presAssocID="{6CF7EA77-9271-4503-B96D-7DB784B5F74E}" presName="composite" presStyleCnt="0"/>
      <dgm:spPr/>
    </dgm:pt>
    <dgm:pt modelId="{28A3F2AA-29AD-430A-A489-4C4120E87EF6}" type="pres">
      <dgm:prSet presAssocID="{6CF7EA77-9271-4503-B96D-7DB784B5F74E}" presName="FirstChild" presStyleLbl="revTx" presStyleIdx="2" presStyleCnt="5" custScaleX="135135" custLinFactNeighborX="-35135" custLinFactNeighborY="943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831555-4CE5-4ED8-B3C6-D108CEDC3576}" type="pres">
      <dgm:prSet presAssocID="{6CF7EA77-9271-4503-B96D-7DB784B5F74E}" presName="Parent" presStyleLbl="alignNode1" presStyleIdx="1" presStyleCnt="3" custLinFactY="-27177" custLinFactNeighborX="28925" custLinFactNeighborY="-10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4F0EED-3FF8-4BCD-B49F-F8093068566C}" type="pres">
      <dgm:prSet presAssocID="{6CF7EA77-9271-4503-B96D-7DB784B5F74E}" presName="Accent" presStyleLbl="parChTrans1D1" presStyleIdx="1" presStyleCnt="3" custLinFactY="-828750" custLinFactNeighborX="6500" custLinFactNeighborY="-900000"/>
      <dgm:spPr/>
    </dgm:pt>
    <dgm:pt modelId="{E57415FE-93D5-4D7C-BE27-CE31578C2488}" type="pres">
      <dgm:prSet presAssocID="{6CF7EA77-9271-4503-B96D-7DB784B5F74E}" presName="Child" presStyleLbl="revTx" presStyleIdx="3" presStyleCnt="5" custLinFactY="-4965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1B104A-7E00-471E-BC78-35A5E1203CF4}" type="pres">
      <dgm:prSet presAssocID="{23EB7A6B-0265-469A-B3FA-64B1E7B814A3}" presName="sibTrans" presStyleCnt="0"/>
      <dgm:spPr/>
    </dgm:pt>
    <dgm:pt modelId="{BAD96EAA-AF89-4DDD-81A9-764C4A476DD4}" type="pres">
      <dgm:prSet presAssocID="{CFDCED05-5680-40F9-9EF3-4F46A07AACAC}" presName="composite" presStyleCnt="0"/>
      <dgm:spPr/>
    </dgm:pt>
    <dgm:pt modelId="{C437EFA1-A70D-4F5F-B093-BC4CAEA64F7C}" type="pres">
      <dgm:prSet presAssocID="{CFDCED05-5680-40F9-9EF3-4F46A07AACAC}" presName="FirstChild" presStyleLbl="revTx" presStyleIdx="4" presStyleCnt="5" custScaleX="135135" custLinFactNeighborX="-8784" custLinFactNeighborY="-90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DFE147-9202-47E8-8AC2-9A5A20CD8E05}" type="pres">
      <dgm:prSet presAssocID="{CFDCED05-5680-40F9-9EF3-4F46A07AACAC}" presName="Parent" presStyleLbl="alignNode1" presStyleIdx="2" presStyleCnt="3" custScaleX="115699" custLinFactY="-72854" custLinFactNeighborX="32849" custLinFactNeighborY="-10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B96B5B-3EE5-42F1-87CC-14DA6299A060}" type="pres">
      <dgm:prSet presAssocID="{CFDCED05-5680-40F9-9EF3-4F46A07AACAC}" presName="Accent" presStyleLbl="parChTrans1D1" presStyleIdx="2" presStyleCnt="3" custLinFactNeighborX="6499" custLinFactNeighborY="2198"/>
      <dgm:spPr/>
    </dgm:pt>
  </dgm:ptLst>
  <dgm:cxnLst>
    <dgm:cxn modelId="{B0171D58-0082-48C3-A6E5-598C07461790}" type="presOf" srcId="{B3C8E9D2-5383-4445-BCF5-380EBA2E05D7}" destId="{C437EFA1-A70D-4F5F-B093-BC4CAEA64F7C}" srcOrd="0" destOrd="0" presId="urn:microsoft.com/office/officeart/2011/layout/TabList"/>
    <dgm:cxn modelId="{E9922B6E-173E-455A-8096-BAF466F98069}" srcId="{43942778-7182-4AD9-8685-DE8CD8E89213}" destId="{6CF7EA77-9271-4503-B96D-7DB784B5F74E}" srcOrd="1" destOrd="0" parTransId="{7C36041F-BD90-4B75-9145-EA4F828D0DB6}" sibTransId="{23EB7A6B-0265-469A-B3FA-64B1E7B814A3}"/>
    <dgm:cxn modelId="{B6E58D4C-1EEF-4E86-99F8-4BBFC87C2A18}" type="presOf" srcId="{F41716A5-A4EF-4739-82CE-4A3A75F4D93E}" destId="{28A3F2AA-29AD-430A-A489-4C4120E87EF6}" srcOrd="0" destOrd="0" presId="urn:microsoft.com/office/officeart/2011/layout/TabList"/>
    <dgm:cxn modelId="{B1B06039-2067-43D7-8494-D3A627AB8846}" srcId="{FD244548-3242-4BC3-9FFA-8610463490BB}" destId="{65E11CDC-D12B-4CC9-BFA9-CE70F0700B64}" srcOrd="2" destOrd="0" parTransId="{2599C594-B455-4B04-9970-FDA93956CB81}" sibTransId="{0DC6BE3F-CB18-432F-9305-CDCDA109242A}"/>
    <dgm:cxn modelId="{1C3ED09A-6409-4D9C-A702-B64163323133}" srcId="{6CF7EA77-9271-4503-B96D-7DB784B5F74E}" destId="{BAFC262C-7C8A-4091-991A-13A38C9B7C54}" srcOrd="2" destOrd="0" parTransId="{07F9E1DA-A420-450B-B3AC-FC0B6CE02C81}" sibTransId="{EF8C96D7-2F17-4481-A0E8-A01B7BE8C524}"/>
    <dgm:cxn modelId="{89EEFB84-1940-4D74-92B9-F83B3F6A0172}" type="presOf" srcId="{382127D7-B718-47CA-B0D0-D3815AA0BFF2}" destId="{983FF01F-F1F4-4E63-A0DB-BAE9649F07D5}" srcOrd="0" destOrd="0" presId="urn:microsoft.com/office/officeart/2011/layout/TabList"/>
    <dgm:cxn modelId="{93F0C280-4376-4C9E-9208-70683B7D45A8}" srcId="{43942778-7182-4AD9-8685-DE8CD8E89213}" destId="{CFDCED05-5680-40F9-9EF3-4F46A07AACAC}" srcOrd="2" destOrd="0" parTransId="{50DBAA6A-2750-4296-B25F-B9B2484AFDF6}" sibTransId="{C20C7946-69A3-4AAD-94BB-88A9FBC8CDE2}"/>
    <dgm:cxn modelId="{DF7C0C08-0D99-498B-873B-6275847C4BAB}" type="presOf" srcId="{BAFC262C-7C8A-4091-991A-13A38C9B7C54}" destId="{E57415FE-93D5-4D7C-BE27-CE31578C2488}" srcOrd="0" destOrd="1" presId="urn:microsoft.com/office/officeart/2011/layout/TabList"/>
    <dgm:cxn modelId="{9B287CE0-2717-4C23-836A-0F7A4D84D2B6}" type="presOf" srcId="{65E11CDC-D12B-4CC9-BFA9-CE70F0700B64}" destId="{983FF01F-F1F4-4E63-A0DB-BAE9649F07D5}" srcOrd="0" destOrd="1" presId="urn:microsoft.com/office/officeart/2011/layout/TabList"/>
    <dgm:cxn modelId="{B5CE30B2-D58E-43D8-A081-F21C5EA126FE}" srcId="{6CF7EA77-9271-4503-B96D-7DB784B5F74E}" destId="{F5C7ABEA-7B79-41D3-B711-593EFF8EF724}" srcOrd="1" destOrd="0" parTransId="{F12EFED2-5F6E-4D74-B688-A3FEC08C1FFF}" sibTransId="{1C50AA77-70DA-4EF7-B806-A0DCAE99FDBA}"/>
    <dgm:cxn modelId="{11592199-FE85-44A6-B16C-17A71BB62507}" srcId="{CFDCED05-5680-40F9-9EF3-4F46A07AACAC}" destId="{B3C8E9D2-5383-4445-BCF5-380EBA2E05D7}" srcOrd="0" destOrd="0" parTransId="{BFBCFC6E-97FE-44E2-A936-C329D28D2B55}" sibTransId="{F58D5EA5-E742-46E3-A74F-964D6D32E3CB}"/>
    <dgm:cxn modelId="{7BC82039-96E0-4273-B35D-C0538A3005EC}" srcId="{FD244548-3242-4BC3-9FFA-8610463490BB}" destId="{382127D7-B718-47CA-B0D0-D3815AA0BFF2}" srcOrd="1" destOrd="0" parTransId="{C82FC3F6-739F-4C64-B065-46CDB5C741D8}" sibTransId="{33E608DC-A2CE-48EE-AF87-DA7ED1A4091B}"/>
    <dgm:cxn modelId="{57B5F184-20F1-40ED-8F2A-61012EFA9F8A}" type="presOf" srcId="{CFDCED05-5680-40F9-9EF3-4F46A07AACAC}" destId="{02DFE147-9202-47E8-8AC2-9A5A20CD8E05}" srcOrd="0" destOrd="0" presId="urn:microsoft.com/office/officeart/2011/layout/TabList"/>
    <dgm:cxn modelId="{8538E04D-CF8F-4615-A850-615F4BB17D38}" type="presOf" srcId="{FD244548-3242-4BC3-9FFA-8610463490BB}" destId="{56828244-8CFE-476F-B3BD-AC9210DB42AA}" srcOrd="0" destOrd="0" presId="urn:microsoft.com/office/officeart/2011/layout/TabList"/>
    <dgm:cxn modelId="{48207C08-FCE0-4992-BE94-65E01FE339F5}" type="presOf" srcId="{43942778-7182-4AD9-8685-DE8CD8E89213}" destId="{6E45704E-86E1-42C1-B7F1-7104D29BAD30}" srcOrd="0" destOrd="0" presId="urn:microsoft.com/office/officeart/2011/layout/TabList"/>
    <dgm:cxn modelId="{6D4B6F73-F394-483F-B81C-ACA755F508FB}" type="presOf" srcId="{F5C7ABEA-7B79-41D3-B711-593EFF8EF724}" destId="{E57415FE-93D5-4D7C-BE27-CE31578C2488}" srcOrd="0" destOrd="0" presId="urn:microsoft.com/office/officeart/2011/layout/TabList"/>
    <dgm:cxn modelId="{BC8F21C3-0AAA-457B-8160-18625BC8B7B0}" type="presOf" srcId="{2FD72AFD-1B83-486D-8F63-0E107CDC150A}" destId="{207EBFAF-1781-4715-8150-228BE2D006B5}" srcOrd="0" destOrd="0" presId="urn:microsoft.com/office/officeart/2011/layout/TabList"/>
    <dgm:cxn modelId="{42F411F2-0DFD-4987-BC01-56A8E94439CD}" srcId="{6CF7EA77-9271-4503-B96D-7DB784B5F74E}" destId="{F41716A5-A4EF-4739-82CE-4A3A75F4D93E}" srcOrd="0" destOrd="0" parTransId="{0A8B1D7C-C90A-4C85-8E50-DE838B6720CB}" sibTransId="{B5582A77-FF5C-4008-B66A-C4CB343E29DF}"/>
    <dgm:cxn modelId="{DB9DA0B2-2702-4EAB-8F2E-F1616B98FAD0}" srcId="{43942778-7182-4AD9-8685-DE8CD8E89213}" destId="{FD244548-3242-4BC3-9FFA-8610463490BB}" srcOrd="0" destOrd="0" parTransId="{B81A29A2-A212-4712-A5BD-B1BA95DFE17D}" sibTransId="{D932BFAE-8969-4660-A93A-570C5B46F7E5}"/>
    <dgm:cxn modelId="{13305DC4-4211-4833-82CD-1259EB46B484}" type="presOf" srcId="{6CF7EA77-9271-4503-B96D-7DB784B5F74E}" destId="{3F831555-4CE5-4ED8-B3C6-D108CEDC3576}" srcOrd="0" destOrd="0" presId="urn:microsoft.com/office/officeart/2011/layout/TabList"/>
    <dgm:cxn modelId="{A7D52F16-2159-4A22-A1E6-BAC3723D02DF}" srcId="{FD244548-3242-4BC3-9FFA-8610463490BB}" destId="{2FD72AFD-1B83-486D-8F63-0E107CDC150A}" srcOrd="0" destOrd="0" parTransId="{5A7E2117-502D-42CC-8BAA-62F459B2DE2C}" sibTransId="{478F049F-D104-4AD3-8513-83245FBBEB48}"/>
    <dgm:cxn modelId="{85E5CAEE-05BE-4B5B-AC03-2215EFBAFFAD}" type="presParOf" srcId="{6E45704E-86E1-42C1-B7F1-7104D29BAD30}" destId="{2C2F2CD4-B029-45C7-A9B6-2A65AF65F352}" srcOrd="0" destOrd="0" presId="urn:microsoft.com/office/officeart/2011/layout/TabList"/>
    <dgm:cxn modelId="{0E720C07-790B-4EFF-84D7-4DF52978514F}" type="presParOf" srcId="{2C2F2CD4-B029-45C7-A9B6-2A65AF65F352}" destId="{207EBFAF-1781-4715-8150-228BE2D006B5}" srcOrd="0" destOrd="0" presId="urn:microsoft.com/office/officeart/2011/layout/TabList"/>
    <dgm:cxn modelId="{DC0995E1-ADB1-4DE1-9C72-6D1724F4D3F5}" type="presParOf" srcId="{2C2F2CD4-B029-45C7-A9B6-2A65AF65F352}" destId="{56828244-8CFE-476F-B3BD-AC9210DB42AA}" srcOrd="1" destOrd="0" presId="urn:microsoft.com/office/officeart/2011/layout/TabList"/>
    <dgm:cxn modelId="{DF1C0364-D7F5-47B6-8597-4DF52FDF542D}" type="presParOf" srcId="{2C2F2CD4-B029-45C7-A9B6-2A65AF65F352}" destId="{8283F57B-F886-4208-B93B-47B8F7F49B9E}" srcOrd="2" destOrd="0" presId="urn:microsoft.com/office/officeart/2011/layout/TabList"/>
    <dgm:cxn modelId="{30C129ED-D22B-4BA0-A36A-FAC02F87F379}" type="presParOf" srcId="{6E45704E-86E1-42C1-B7F1-7104D29BAD30}" destId="{983FF01F-F1F4-4E63-A0DB-BAE9649F07D5}" srcOrd="1" destOrd="0" presId="urn:microsoft.com/office/officeart/2011/layout/TabList"/>
    <dgm:cxn modelId="{5642DC64-A396-47B1-8523-0D0AEE6C85CF}" type="presParOf" srcId="{6E45704E-86E1-42C1-B7F1-7104D29BAD30}" destId="{2AF6ED11-5994-4032-AD13-695354FAC2F0}" srcOrd="2" destOrd="0" presId="urn:microsoft.com/office/officeart/2011/layout/TabList"/>
    <dgm:cxn modelId="{673AE7E6-A67D-4165-AA07-82F5B939CFBC}" type="presParOf" srcId="{6E45704E-86E1-42C1-B7F1-7104D29BAD30}" destId="{E9AE0EDC-EA92-4E57-A6B2-FF74936FE2B7}" srcOrd="3" destOrd="0" presId="urn:microsoft.com/office/officeart/2011/layout/TabList"/>
    <dgm:cxn modelId="{110C8C84-65EE-47C3-9BA1-6538E2AD8822}" type="presParOf" srcId="{E9AE0EDC-EA92-4E57-A6B2-FF74936FE2B7}" destId="{28A3F2AA-29AD-430A-A489-4C4120E87EF6}" srcOrd="0" destOrd="0" presId="urn:microsoft.com/office/officeart/2011/layout/TabList"/>
    <dgm:cxn modelId="{4DAC2909-C382-41E3-A429-F6C130655C2C}" type="presParOf" srcId="{E9AE0EDC-EA92-4E57-A6B2-FF74936FE2B7}" destId="{3F831555-4CE5-4ED8-B3C6-D108CEDC3576}" srcOrd="1" destOrd="0" presId="urn:microsoft.com/office/officeart/2011/layout/TabList"/>
    <dgm:cxn modelId="{49169D84-12F1-4425-BE3F-BBE8B3AFCE9D}" type="presParOf" srcId="{E9AE0EDC-EA92-4E57-A6B2-FF74936FE2B7}" destId="{1A4F0EED-3FF8-4BCD-B49F-F8093068566C}" srcOrd="2" destOrd="0" presId="urn:microsoft.com/office/officeart/2011/layout/TabList"/>
    <dgm:cxn modelId="{57ECA919-CCB0-4935-B6B7-FBD1C8F1993A}" type="presParOf" srcId="{6E45704E-86E1-42C1-B7F1-7104D29BAD30}" destId="{E57415FE-93D5-4D7C-BE27-CE31578C2488}" srcOrd="4" destOrd="0" presId="urn:microsoft.com/office/officeart/2011/layout/TabList"/>
    <dgm:cxn modelId="{CC19C169-5E28-4F26-8772-CCCCCACAC5B8}" type="presParOf" srcId="{6E45704E-86E1-42C1-B7F1-7104D29BAD30}" destId="{FF1B104A-7E00-471E-BC78-35A5E1203CF4}" srcOrd="5" destOrd="0" presId="urn:microsoft.com/office/officeart/2011/layout/TabList"/>
    <dgm:cxn modelId="{492700BC-F610-4BE8-825D-CC4FA365422C}" type="presParOf" srcId="{6E45704E-86E1-42C1-B7F1-7104D29BAD30}" destId="{BAD96EAA-AF89-4DDD-81A9-764C4A476DD4}" srcOrd="6" destOrd="0" presId="urn:microsoft.com/office/officeart/2011/layout/TabList"/>
    <dgm:cxn modelId="{38C6FE76-5BAB-4F84-B3C0-19979F2DDAF9}" type="presParOf" srcId="{BAD96EAA-AF89-4DDD-81A9-764C4A476DD4}" destId="{C437EFA1-A70D-4F5F-B093-BC4CAEA64F7C}" srcOrd="0" destOrd="0" presId="urn:microsoft.com/office/officeart/2011/layout/TabList"/>
    <dgm:cxn modelId="{CE122177-E497-4B70-9946-43DD74ED8016}" type="presParOf" srcId="{BAD96EAA-AF89-4DDD-81A9-764C4A476DD4}" destId="{02DFE147-9202-47E8-8AC2-9A5A20CD8E05}" srcOrd="1" destOrd="0" presId="urn:microsoft.com/office/officeart/2011/layout/TabList"/>
    <dgm:cxn modelId="{7E4B6F2E-F923-4F55-9DF0-726B4A3F880D}" type="presParOf" srcId="{BAD96EAA-AF89-4DDD-81A9-764C4A476DD4}" destId="{C5B96B5B-3EE5-42F1-87CC-14DA6299A060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B4A171-3F31-4EB0-9870-ED0D75E46D48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5" csCatId="colorful" phldr="1"/>
      <dgm:spPr/>
    </dgm:pt>
    <dgm:pt modelId="{08204A02-7078-4C4A-9FF2-40D9B91C967F}">
      <dgm:prSet phldrT="[Text]" custT="1"/>
      <dgm:spPr/>
      <dgm:t>
        <a:bodyPr/>
        <a:lstStyle/>
        <a:p>
          <a:r>
            <a:rPr lang="tr-TR" sz="1600" b="1" dirty="0" smtClean="0">
              <a:solidFill>
                <a:srgbClr val="000066"/>
              </a:solidFill>
            </a:rPr>
            <a:t>Ünite 3:</a:t>
          </a:r>
        </a:p>
        <a:p>
          <a:r>
            <a:rPr lang="tr-TR" sz="1600" dirty="0" smtClean="0">
              <a:solidFill>
                <a:srgbClr val="000066"/>
              </a:solidFill>
            </a:rPr>
            <a:t>Performans Becerilerini Geliştirmeye Başlama</a:t>
          </a:r>
          <a:endParaRPr lang="tr-TR" sz="1600" dirty="0">
            <a:solidFill>
              <a:srgbClr val="000066"/>
            </a:solidFill>
          </a:endParaRPr>
        </a:p>
      </dgm:t>
    </dgm:pt>
    <dgm:pt modelId="{2C769A72-7294-4AB8-9DCF-5A1FEFF66C8E}" type="parTrans" cxnId="{A0282326-82AE-4DB5-8740-B080B6FEF9D2}">
      <dgm:prSet/>
      <dgm:spPr/>
      <dgm:t>
        <a:bodyPr/>
        <a:lstStyle/>
        <a:p>
          <a:endParaRPr lang="tr-TR"/>
        </a:p>
      </dgm:t>
    </dgm:pt>
    <dgm:pt modelId="{C69455F7-7256-4D56-858E-74CACF93789A}" type="sibTrans" cxnId="{A0282326-82AE-4DB5-8740-B080B6FEF9D2}">
      <dgm:prSet/>
      <dgm:spPr/>
      <dgm:t>
        <a:bodyPr/>
        <a:lstStyle/>
        <a:p>
          <a:endParaRPr lang="tr-TR"/>
        </a:p>
      </dgm:t>
    </dgm:pt>
    <dgm:pt modelId="{00278F5A-BB7A-4CFE-9C8C-98353728B733}">
      <dgm:prSet phldrT="[Text]" custT="1"/>
      <dgm:spPr/>
      <dgm:t>
        <a:bodyPr/>
        <a:lstStyle/>
        <a:p>
          <a:r>
            <a:rPr lang="tr-TR" sz="1600" b="1" dirty="0" smtClean="0">
              <a:solidFill>
                <a:srgbClr val="000066"/>
              </a:solidFill>
            </a:rPr>
            <a:t>Ünite 5:</a:t>
          </a:r>
        </a:p>
        <a:p>
          <a:r>
            <a:rPr lang="tr-TR" sz="1600" dirty="0" smtClean="0">
              <a:solidFill>
                <a:srgbClr val="000066"/>
              </a:solidFill>
            </a:rPr>
            <a:t>Sahne Sanatları Hazırlama Çalışması</a:t>
          </a:r>
          <a:endParaRPr lang="tr-TR" sz="1600" dirty="0">
            <a:solidFill>
              <a:srgbClr val="000066"/>
            </a:solidFill>
          </a:endParaRPr>
        </a:p>
      </dgm:t>
    </dgm:pt>
    <dgm:pt modelId="{2040BA96-E2D5-4FF3-8D8A-6C93503927AC}" type="parTrans" cxnId="{F67F4ADC-FF63-48E4-928E-AC0FFB35A88A}">
      <dgm:prSet/>
      <dgm:spPr/>
      <dgm:t>
        <a:bodyPr/>
        <a:lstStyle/>
        <a:p>
          <a:endParaRPr lang="tr-TR"/>
        </a:p>
      </dgm:t>
    </dgm:pt>
    <dgm:pt modelId="{08C13A11-62A1-4371-8D14-EE7B4A2F7D23}" type="sibTrans" cxnId="{F67F4ADC-FF63-48E4-928E-AC0FFB35A88A}">
      <dgm:prSet/>
      <dgm:spPr/>
      <dgm:t>
        <a:bodyPr/>
        <a:lstStyle/>
        <a:p>
          <a:endParaRPr lang="tr-TR"/>
        </a:p>
      </dgm:t>
    </dgm:pt>
    <dgm:pt modelId="{726CF8FF-771C-40F0-AAB7-F3E9075921AF}" type="pres">
      <dgm:prSet presAssocID="{33B4A171-3F31-4EB0-9870-ED0D75E46D48}" presName="Name0" presStyleCnt="0">
        <dgm:presLayoutVars>
          <dgm:chMax val="7"/>
          <dgm:dir/>
          <dgm:resizeHandles val="exact"/>
        </dgm:presLayoutVars>
      </dgm:prSet>
      <dgm:spPr/>
    </dgm:pt>
    <dgm:pt modelId="{C7FEBF65-6E87-44D7-BA35-0D2693A25B19}" type="pres">
      <dgm:prSet presAssocID="{33B4A171-3F31-4EB0-9870-ED0D75E46D48}" presName="ellipse1" presStyleLbl="vennNode1" presStyleIdx="0" presStyleCnt="2" custScaleX="77662" custScaleY="84435" custLinFactNeighborX="-32399" custLinFactNeighborY="168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C40CAD-46F1-4B68-BFAB-F8B5A8CFE87F}" type="pres">
      <dgm:prSet presAssocID="{33B4A171-3F31-4EB0-9870-ED0D75E46D48}" presName="ellipse2" presStyleLbl="vennNode1" presStyleIdx="1" presStyleCnt="2" custScaleX="73939" custScaleY="83412" custLinFactNeighborX="-20108" custLinFactNeighborY="-4982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72C172C-7248-4C4C-BDEF-F3A909F9BB44}" type="presOf" srcId="{08204A02-7078-4C4A-9FF2-40D9B91C967F}" destId="{C7FEBF65-6E87-44D7-BA35-0D2693A25B19}" srcOrd="0" destOrd="0" presId="urn:microsoft.com/office/officeart/2005/8/layout/rings+Icon"/>
    <dgm:cxn modelId="{C4A1D9C4-E7EE-4BE0-AB79-DE5EE817A487}" type="presOf" srcId="{00278F5A-BB7A-4CFE-9C8C-98353728B733}" destId="{3BC40CAD-46F1-4B68-BFAB-F8B5A8CFE87F}" srcOrd="0" destOrd="0" presId="urn:microsoft.com/office/officeart/2005/8/layout/rings+Icon"/>
    <dgm:cxn modelId="{F67F4ADC-FF63-48E4-928E-AC0FFB35A88A}" srcId="{33B4A171-3F31-4EB0-9870-ED0D75E46D48}" destId="{00278F5A-BB7A-4CFE-9C8C-98353728B733}" srcOrd="1" destOrd="0" parTransId="{2040BA96-E2D5-4FF3-8D8A-6C93503927AC}" sibTransId="{08C13A11-62A1-4371-8D14-EE7B4A2F7D23}"/>
    <dgm:cxn modelId="{A0282326-82AE-4DB5-8740-B080B6FEF9D2}" srcId="{33B4A171-3F31-4EB0-9870-ED0D75E46D48}" destId="{08204A02-7078-4C4A-9FF2-40D9B91C967F}" srcOrd="0" destOrd="0" parTransId="{2C769A72-7294-4AB8-9DCF-5A1FEFF66C8E}" sibTransId="{C69455F7-7256-4D56-858E-74CACF93789A}"/>
    <dgm:cxn modelId="{05B860F9-3551-43B6-94DC-C4A82E1819D8}" type="presOf" srcId="{33B4A171-3F31-4EB0-9870-ED0D75E46D48}" destId="{726CF8FF-771C-40F0-AAB7-F3E9075921AF}" srcOrd="0" destOrd="0" presId="urn:microsoft.com/office/officeart/2005/8/layout/rings+Icon"/>
    <dgm:cxn modelId="{1A235D57-A9AD-486D-AE34-12F3F3B7C9A7}" type="presParOf" srcId="{726CF8FF-771C-40F0-AAB7-F3E9075921AF}" destId="{C7FEBF65-6E87-44D7-BA35-0D2693A25B19}" srcOrd="0" destOrd="0" presId="urn:microsoft.com/office/officeart/2005/8/layout/rings+Icon"/>
    <dgm:cxn modelId="{DAEF453C-D9D4-45A4-8992-DDBA277137B6}" type="presParOf" srcId="{726CF8FF-771C-40F0-AAB7-F3E9075921AF}" destId="{3BC40CAD-46F1-4B68-BFAB-F8B5A8CFE87F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DFF576-F3D8-47DC-AC0C-D98A0DA4CDEE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AF1CC8E-B7F3-4F89-A864-168F325D8719}">
      <dgm:prSet phldrT="[Text]" custT="1"/>
      <dgm:spPr/>
      <dgm:t>
        <a:bodyPr/>
        <a:lstStyle/>
        <a:p>
          <a:r>
            <a:rPr lang="en-US" sz="1200" b="1" dirty="0" smtClean="0">
              <a:solidFill>
                <a:schemeClr val="bg1"/>
              </a:solidFill>
            </a:rPr>
            <a:t>Zorunlu </a:t>
          </a:r>
          <a:r>
            <a:rPr lang="en-US" sz="1200" b="1" dirty="0" err="1" smtClean="0">
              <a:solidFill>
                <a:schemeClr val="bg1"/>
              </a:solidFill>
            </a:rPr>
            <a:t>Üniteler</a:t>
          </a:r>
          <a:endParaRPr lang="en-US" sz="1200" b="1" dirty="0">
            <a:solidFill>
              <a:schemeClr val="bg1"/>
            </a:solidFill>
          </a:endParaRPr>
        </a:p>
      </dgm:t>
    </dgm:pt>
    <dgm:pt modelId="{BE411EEE-171F-4D64-BED0-A9748C8E7E5F}" type="parTrans" cxnId="{868CA036-8297-499D-BEFB-0D98AE65C089}">
      <dgm:prSet/>
      <dgm:spPr/>
      <dgm:t>
        <a:bodyPr/>
        <a:lstStyle/>
        <a:p>
          <a:endParaRPr lang="en-US"/>
        </a:p>
      </dgm:t>
    </dgm:pt>
    <dgm:pt modelId="{F341966E-851C-43F4-B2EB-BBE54AE07B79}" type="sibTrans" cxnId="{868CA036-8297-499D-BEFB-0D98AE65C089}">
      <dgm:prSet/>
      <dgm:spPr/>
      <dgm:t>
        <a:bodyPr/>
        <a:lstStyle/>
        <a:p>
          <a:endParaRPr lang="en-US"/>
        </a:p>
      </dgm:t>
    </dgm:pt>
    <dgm:pt modelId="{E41CC545-16DF-446D-A14E-E767682CC757}">
      <dgm:prSet phldrT="[Text]" custT="1"/>
      <dgm:spPr/>
      <dgm:t>
        <a:bodyPr/>
        <a:lstStyle/>
        <a:p>
          <a:r>
            <a:rPr lang="en-US" sz="1000" dirty="0" smtClean="0"/>
            <a:t>A1. Organize </a:t>
          </a:r>
          <a:r>
            <a:rPr lang="en-US" sz="1000" dirty="0" err="1" smtClean="0"/>
            <a:t>Olma</a:t>
          </a:r>
          <a:endParaRPr lang="en-US" sz="1000" dirty="0"/>
        </a:p>
      </dgm:t>
    </dgm:pt>
    <dgm:pt modelId="{B06E3D67-76A9-4150-A896-678049E4FA7E}" type="parTrans" cxnId="{756C2E82-8E35-469A-97EC-117B3C763B54}">
      <dgm:prSet/>
      <dgm:spPr/>
      <dgm:t>
        <a:bodyPr/>
        <a:lstStyle/>
        <a:p>
          <a:endParaRPr lang="en-US"/>
        </a:p>
      </dgm:t>
    </dgm:pt>
    <dgm:pt modelId="{1F81985C-E59E-4784-BF62-753C80B46D61}" type="sibTrans" cxnId="{756C2E82-8E35-469A-97EC-117B3C763B54}">
      <dgm:prSet/>
      <dgm:spPr/>
      <dgm:t>
        <a:bodyPr/>
        <a:lstStyle/>
        <a:p>
          <a:endParaRPr lang="en-US"/>
        </a:p>
      </dgm:t>
    </dgm:pt>
    <dgm:pt modelId="{6626A0E1-D518-446C-84B3-F569C2AA8450}">
      <dgm:prSet phldrT="[Text]" custT="1"/>
      <dgm:spPr/>
      <dgm:t>
        <a:bodyPr/>
        <a:lstStyle/>
        <a:p>
          <a:r>
            <a:rPr lang="en-US" sz="1100" b="1" dirty="0" err="1" smtClean="0"/>
            <a:t>Seçmeli</a:t>
          </a:r>
          <a:r>
            <a:rPr lang="en-US" sz="1100" b="1" dirty="0" smtClean="0"/>
            <a:t> </a:t>
          </a:r>
          <a:r>
            <a:rPr lang="en-US" sz="1100" b="1" dirty="0" err="1" smtClean="0"/>
            <a:t>Üniteler</a:t>
          </a:r>
          <a:endParaRPr lang="en-US" sz="1100" b="1" dirty="0"/>
        </a:p>
      </dgm:t>
    </dgm:pt>
    <dgm:pt modelId="{3AC15BA8-D49B-4487-817F-43368F6FE91B}" type="parTrans" cxnId="{15704060-45C7-4F7C-BB2E-C29750429F2A}">
      <dgm:prSet/>
      <dgm:spPr/>
      <dgm:t>
        <a:bodyPr/>
        <a:lstStyle/>
        <a:p>
          <a:endParaRPr lang="en-US"/>
        </a:p>
      </dgm:t>
    </dgm:pt>
    <dgm:pt modelId="{2645ED3C-9858-49BE-A434-039606FD165A}" type="sibTrans" cxnId="{15704060-45C7-4F7C-BB2E-C29750429F2A}">
      <dgm:prSet/>
      <dgm:spPr/>
      <dgm:t>
        <a:bodyPr/>
        <a:lstStyle/>
        <a:p>
          <a:endParaRPr lang="en-US"/>
        </a:p>
      </dgm:t>
    </dgm:pt>
    <dgm:pt modelId="{8CDFECC7-D831-44B4-8CA1-5264AA4D9A7C}">
      <dgm:prSet phldrT="[Text]" custT="1"/>
      <dgm:spPr/>
      <dgm:t>
        <a:bodyPr/>
        <a:lstStyle/>
        <a:p>
          <a:r>
            <a:rPr lang="en-US" sz="1100" dirty="0" smtClean="0"/>
            <a:t>SP7 Spor </a:t>
          </a:r>
          <a:r>
            <a:rPr lang="en-US" sz="1100" dirty="0" err="1" smtClean="0"/>
            <a:t>Yapma</a:t>
          </a:r>
          <a:endParaRPr lang="en-US" sz="1100" dirty="0"/>
        </a:p>
      </dgm:t>
    </dgm:pt>
    <dgm:pt modelId="{21D93C9E-33C4-4114-9413-ABFC78065F61}" type="parTrans" cxnId="{A484E02E-E58D-4246-B66F-A53C64AECC4E}">
      <dgm:prSet/>
      <dgm:spPr/>
      <dgm:t>
        <a:bodyPr/>
        <a:lstStyle/>
        <a:p>
          <a:endParaRPr lang="en-US"/>
        </a:p>
      </dgm:t>
    </dgm:pt>
    <dgm:pt modelId="{41074A82-7E2E-410B-874F-B1007D0E62B2}" type="sibTrans" cxnId="{A484E02E-E58D-4246-B66F-A53C64AECC4E}">
      <dgm:prSet/>
      <dgm:spPr/>
      <dgm:t>
        <a:bodyPr/>
        <a:lstStyle/>
        <a:p>
          <a:endParaRPr lang="en-US"/>
        </a:p>
      </dgm:t>
    </dgm:pt>
    <dgm:pt modelId="{33ECDFAD-29D1-4F64-AF39-087EDC1506AF}">
      <dgm:prSet phldrT="[Text]" custT="1"/>
      <dgm:spPr/>
      <dgm:t>
        <a:bodyPr/>
        <a:lstStyle/>
        <a:p>
          <a:r>
            <a:rPr lang="en-US" sz="1000" dirty="0" smtClean="0"/>
            <a:t>A2 </a:t>
          </a:r>
          <a:r>
            <a:rPr lang="en-US" sz="1000" dirty="0" err="1" smtClean="0"/>
            <a:t>Kişisel</a:t>
          </a:r>
          <a:r>
            <a:rPr lang="en-US" sz="1000" dirty="0" smtClean="0"/>
            <a:t> </a:t>
          </a:r>
          <a:r>
            <a:rPr lang="en-US" sz="1000" dirty="0" err="1" smtClean="0"/>
            <a:t>Gelişim</a:t>
          </a:r>
          <a:r>
            <a:rPr lang="en-US" sz="1000" dirty="0" smtClean="0"/>
            <a:t> </a:t>
          </a:r>
          <a:r>
            <a:rPr lang="en-US" sz="1000" dirty="0" err="1" smtClean="0"/>
            <a:t>Planını</a:t>
          </a:r>
          <a:r>
            <a:rPr lang="en-US" sz="1000" dirty="0" smtClean="0"/>
            <a:t> </a:t>
          </a:r>
          <a:r>
            <a:rPr lang="en-US" sz="1000" dirty="0" err="1" smtClean="0"/>
            <a:t>Oluşturma</a:t>
          </a:r>
          <a:endParaRPr lang="en-US" sz="1000" dirty="0"/>
        </a:p>
      </dgm:t>
    </dgm:pt>
    <dgm:pt modelId="{D3D926F4-17E7-4451-9964-08A87218C448}" type="parTrans" cxnId="{6794C30B-028A-4161-948B-3621A81CFE31}">
      <dgm:prSet/>
      <dgm:spPr/>
      <dgm:t>
        <a:bodyPr/>
        <a:lstStyle/>
        <a:p>
          <a:endParaRPr lang="en-US"/>
        </a:p>
      </dgm:t>
    </dgm:pt>
    <dgm:pt modelId="{08313FB7-1C8B-47B5-B16C-22D0D8AD94A6}" type="sibTrans" cxnId="{6794C30B-028A-4161-948B-3621A81CFE31}">
      <dgm:prSet/>
      <dgm:spPr/>
      <dgm:t>
        <a:bodyPr/>
        <a:lstStyle/>
        <a:p>
          <a:endParaRPr lang="en-US"/>
        </a:p>
      </dgm:t>
    </dgm:pt>
    <dgm:pt modelId="{30537DE9-D128-4C27-B294-C9382E20D1F7}">
      <dgm:prSet phldrT="[Text]" custT="1"/>
      <dgm:spPr/>
      <dgm:t>
        <a:bodyPr/>
        <a:lstStyle/>
        <a:p>
          <a:r>
            <a:rPr lang="en-US" sz="1100" dirty="0" smtClean="0"/>
            <a:t>SP10 </a:t>
          </a:r>
          <a:r>
            <a:rPr lang="en-US" sz="1100" dirty="0" err="1" smtClean="0"/>
            <a:t>Bir</a:t>
          </a:r>
          <a:r>
            <a:rPr lang="en-US" sz="1100" dirty="0" smtClean="0"/>
            <a:t> Spor </a:t>
          </a:r>
          <a:r>
            <a:rPr lang="en-US" sz="1100" dirty="0" err="1" smtClean="0"/>
            <a:t>Etkinliğinde</a:t>
          </a:r>
          <a:r>
            <a:rPr lang="en-US" sz="1100" dirty="0" smtClean="0"/>
            <a:t> </a:t>
          </a:r>
          <a:r>
            <a:rPr lang="en-US" sz="1100" dirty="0" err="1" smtClean="0"/>
            <a:t>Yer</a:t>
          </a:r>
          <a:r>
            <a:rPr lang="en-US" sz="1100" dirty="0" smtClean="0"/>
            <a:t> Alma</a:t>
          </a:r>
          <a:endParaRPr lang="en-US" sz="1100" dirty="0"/>
        </a:p>
      </dgm:t>
    </dgm:pt>
    <dgm:pt modelId="{F7FCB288-B311-4C79-AB66-D491A7307EE0}" type="parTrans" cxnId="{1298428A-DA05-45D0-9FD5-BD70FF5CEE4D}">
      <dgm:prSet/>
      <dgm:spPr/>
      <dgm:t>
        <a:bodyPr/>
        <a:lstStyle/>
        <a:p>
          <a:endParaRPr lang="en-US"/>
        </a:p>
      </dgm:t>
    </dgm:pt>
    <dgm:pt modelId="{848D064E-4485-4555-B0C6-A74C66380E3E}" type="sibTrans" cxnId="{1298428A-DA05-45D0-9FD5-BD70FF5CEE4D}">
      <dgm:prSet/>
      <dgm:spPr/>
      <dgm:t>
        <a:bodyPr/>
        <a:lstStyle/>
        <a:p>
          <a:endParaRPr lang="en-US"/>
        </a:p>
      </dgm:t>
    </dgm:pt>
    <dgm:pt modelId="{87E0E93A-225F-454F-A212-4B4D3F0CF54A}">
      <dgm:prSet phldrT="[Text]" custT="1"/>
      <dgm:spPr/>
      <dgm:t>
        <a:bodyPr/>
        <a:lstStyle/>
        <a:p>
          <a:r>
            <a:rPr lang="en-US" sz="1100" dirty="0" smtClean="0"/>
            <a:t>SP12 </a:t>
          </a:r>
          <a:r>
            <a:rPr lang="en-US" sz="1100" dirty="0" err="1" smtClean="0"/>
            <a:t>Sağlıklı</a:t>
          </a:r>
          <a:r>
            <a:rPr lang="en-US" sz="1100" dirty="0" smtClean="0"/>
            <a:t> </a:t>
          </a:r>
          <a:r>
            <a:rPr lang="en-US" sz="1100" dirty="0" err="1" smtClean="0"/>
            <a:t>ve</a:t>
          </a:r>
          <a:r>
            <a:rPr lang="en-US" sz="1100" dirty="0" smtClean="0"/>
            <a:t> </a:t>
          </a:r>
          <a:r>
            <a:rPr lang="en-US" sz="1100" dirty="0" err="1" smtClean="0"/>
            <a:t>Aktif</a:t>
          </a:r>
          <a:r>
            <a:rPr lang="en-US" sz="1100" dirty="0" smtClean="0"/>
            <a:t> </a:t>
          </a:r>
          <a:r>
            <a:rPr lang="en-US" sz="1100" dirty="0" err="1" smtClean="0"/>
            <a:t>Olma</a:t>
          </a:r>
          <a:endParaRPr lang="en-US" sz="1100" dirty="0"/>
        </a:p>
      </dgm:t>
    </dgm:pt>
    <dgm:pt modelId="{55B1439A-0433-465F-9521-798848BDBACA}" type="parTrans" cxnId="{D640DD3A-CBDF-456E-ABF8-69FCFC209EE0}">
      <dgm:prSet/>
      <dgm:spPr/>
      <dgm:t>
        <a:bodyPr/>
        <a:lstStyle/>
        <a:p>
          <a:endParaRPr lang="en-US"/>
        </a:p>
      </dgm:t>
    </dgm:pt>
    <dgm:pt modelId="{00DA0126-2F80-4DF0-BF9B-7531AC9500B3}" type="sibTrans" cxnId="{D640DD3A-CBDF-456E-ABF8-69FCFC209EE0}">
      <dgm:prSet/>
      <dgm:spPr/>
      <dgm:t>
        <a:bodyPr/>
        <a:lstStyle/>
        <a:p>
          <a:endParaRPr lang="en-US"/>
        </a:p>
      </dgm:t>
    </dgm:pt>
    <dgm:pt modelId="{FE1DA16A-95E3-429E-B55E-05ADB56495BC}" type="pres">
      <dgm:prSet presAssocID="{CFDFF576-F3D8-47DC-AC0C-D98A0DA4CD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D298114-B43F-45E0-A6DB-637FC7E59701}" type="pres">
      <dgm:prSet presAssocID="{9AF1CC8E-B7F3-4F89-A864-168F325D8719}" presName="node" presStyleLbl="node1" presStyleIdx="0" presStyleCnt="2" custLinFactNeighborX="-23349" custLinFactNeighborY="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4FDB4-05A4-4249-A25A-E36F236371B3}" type="pres">
      <dgm:prSet presAssocID="{F341966E-851C-43F4-B2EB-BBE54AE07B79}" presName="sibTrans" presStyleCnt="0"/>
      <dgm:spPr/>
    </dgm:pt>
    <dgm:pt modelId="{D051DD99-2312-4C93-A19C-CDB9FF448B8D}" type="pres">
      <dgm:prSet presAssocID="{6626A0E1-D518-446C-84B3-F569C2AA8450}" presName="node" presStyleLbl="node1" presStyleIdx="1" presStyleCnt="2" custAng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CE4B6A-E38E-478A-B020-F20B9C163848}" type="presOf" srcId="{30537DE9-D128-4C27-B294-C9382E20D1F7}" destId="{D051DD99-2312-4C93-A19C-CDB9FF448B8D}" srcOrd="0" destOrd="2" presId="urn:microsoft.com/office/officeart/2005/8/layout/hList6"/>
    <dgm:cxn modelId="{756C2E82-8E35-469A-97EC-117B3C763B54}" srcId="{9AF1CC8E-B7F3-4F89-A864-168F325D8719}" destId="{E41CC545-16DF-446D-A14E-E767682CC757}" srcOrd="0" destOrd="0" parTransId="{B06E3D67-76A9-4150-A896-678049E4FA7E}" sibTransId="{1F81985C-E59E-4784-BF62-753C80B46D61}"/>
    <dgm:cxn modelId="{D640DD3A-CBDF-456E-ABF8-69FCFC209EE0}" srcId="{6626A0E1-D518-446C-84B3-F569C2AA8450}" destId="{87E0E93A-225F-454F-A212-4B4D3F0CF54A}" srcOrd="2" destOrd="0" parTransId="{55B1439A-0433-465F-9521-798848BDBACA}" sibTransId="{00DA0126-2F80-4DF0-BF9B-7531AC9500B3}"/>
    <dgm:cxn modelId="{09D099C9-6C22-4109-B4C3-E3E92C3D6C22}" type="presOf" srcId="{6626A0E1-D518-446C-84B3-F569C2AA8450}" destId="{D051DD99-2312-4C93-A19C-CDB9FF448B8D}" srcOrd="0" destOrd="0" presId="urn:microsoft.com/office/officeart/2005/8/layout/hList6"/>
    <dgm:cxn modelId="{A484E02E-E58D-4246-B66F-A53C64AECC4E}" srcId="{6626A0E1-D518-446C-84B3-F569C2AA8450}" destId="{8CDFECC7-D831-44B4-8CA1-5264AA4D9A7C}" srcOrd="0" destOrd="0" parTransId="{21D93C9E-33C4-4114-9413-ABFC78065F61}" sibTransId="{41074A82-7E2E-410B-874F-B1007D0E62B2}"/>
    <dgm:cxn modelId="{2591DBD9-5EDB-467E-A929-8D09019DFEA3}" type="presOf" srcId="{87E0E93A-225F-454F-A212-4B4D3F0CF54A}" destId="{D051DD99-2312-4C93-A19C-CDB9FF448B8D}" srcOrd="0" destOrd="3" presId="urn:microsoft.com/office/officeart/2005/8/layout/hList6"/>
    <dgm:cxn modelId="{E891B97E-F1CA-4989-A7AD-BB73892CDC31}" type="presOf" srcId="{CFDFF576-F3D8-47DC-AC0C-D98A0DA4CDEE}" destId="{FE1DA16A-95E3-429E-B55E-05ADB56495BC}" srcOrd="0" destOrd="0" presId="urn:microsoft.com/office/officeart/2005/8/layout/hList6"/>
    <dgm:cxn modelId="{15704060-45C7-4F7C-BB2E-C29750429F2A}" srcId="{CFDFF576-F3D8-47DC-AC0C-D98A0DA4CDEE}" destId="{6626A0E1-D518-446C-84B3-F569C2AA8450}" srcOrd="1" destOrd="0" parTransId="{3AC15BA8-D49B-4487-817F-43368F6FE91B}" sibTransId="{2645ED3C-9858-49BE-A434-039606FD165A}"/>
    <dgm:cxn modelId="{22D63C81-EA9C-443A-9EEA-615FC69C7AB7}" type="presOf" srcId="{E41CC545-16DF-446D-A14E-E767682CC757}" destId="{2D298114-B43F-45E0-A6DB-637FC7E59701}" srcOrd="0" destOrd="1" presId="urn:microsoft.com/office/officeart/2005/8/layout/hList6"/>
    <dgm:cxn modelId="{EDD7E598-88D7-464F-818B-A718D8744549}" type="presOf" srcId="{8CDFECC7-D831-44B4-8CA1-5264AA4D9A7C}" destId="{D051DD99-2312-4C93-A19C-CDB9FF448B8D}" srcOrd="0" destOrd="1" presId="urn:microsoft.com/office/officeart/2005/8/layout/hList6"/>
    <dgm:cxn modelId="{6794C30B-028A-4161-948B-3621A81CFE31}" srcId="{9AF1CC8E-B7F3-4F89-A864-168F325D8719}" destId="{33ECDFAD-29D1-4F64-AF39-087EDC1506AF}" srcOrd="1" destOrd="0" parTransId="{D3D926F4-17E7-4451-9964-08A87218C448}" sibTransId="{08313FB7-1C8B-47B5-B16C-22D0D8AD94A6}"/>
    <dgm:cxn modelId="{868CA036-8297-499D-BEFB-0D98AE65C089}" srcId="{CFDFF576-F3D8-47DC-AC0C-D98A0DA4CDEE}" destId="{9AF1CC8E-B7F3-4F89-A864-168F325D8719}" srcOrd="0" destOrd="0" parTransId="{BE411EEE-171F-4D64-BED0-A9748C8E7E5F}" sibTransId="{F341966E-851C-43F4-B2EB-BBE54AE07B79}"/>
    <dgm:cxn modelId="{1298428A-DA05-45D0-9FD5-BD70FF5CEE4D}" srcId="{6626A0E1-D518-446C-84B3-F569C2AA8450}" destId="{30537DE9-D128-4C27-B294-C9382E20D1F7}" srcOrd="1" destOrd="0" parTransId="{F7FCB288-B311-4C79-AB66-D491A7307EE0}" sibTransId="{848D064E-4485-4555-B0C6-A74C66380E3E}"/>
    <dgm:cxn modelId="{A80FF9BD-1681-451C-ACE9-01FABD4BB43C}" type="presOf" srcId="{9AF1CC8E-B7F3-4F89-A864-168F325D8719}" destId="{2D298114-B43F-45E0-A6DB-637FC7E59701}" srcOrd="0" destOrd="0" presId="urn:microsoft.com/office/officeart/2005/8/layout/hList6"/>
    <dgm:cxn modelId="{A5257D82-6819-40F0-BB86-76BD2B4FF1D3}" type="presOf" srcId="{33ECDFAD-29D1-4F64-AF39-087EDC1506AF}" destId="{2D298114-B43F-45E0-A6DB-637FC7E59701}" srcOrd="0" destOrd="2" presId="urn:microsoft.com/office/officeart/2005/8/layout/hList6"/>
    <dgm:cxn modelId="{C427FA7C-3E1C-4052-A77F-37064842CED6}" type="presParOf" srcId="{FE1DA16A-95E3-429E-B55E-05ADB56495BC}" destId="{2D298114-B43F-45E0-A6DB-637FC7E59701}" srcOrd="0" destOrd="0" presId="urn:microsoft.com/office/officeart/2005/8/layout/hList6"/>
    <dgm:cxn modelId="{1595DC7D-D47D-4A89-8118-CB6A7C7753E5}" type="presParOf" srcId="{FE1DA16A-95E3-429E-B55E-05ADB56495BC}" destId="{9054FDB4-05A4-4249-A25A-E36F236371B3}" srcOrd="1" destOrd="0" presId="urn:microsoft.com/office/officeart/2005/8/layout/hList6"/>
    <dgm:cxn modelId="{ED91FF5F-38C0-4A49-82DD-05E39CE72413}" type="presParOf" srcId="{FE1DA16A-95E3-429E-B55E-05ADB56495BC}" destId="{D051DD99-2312-4C93-A19C-CDB9FF448B8D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070AC4-687A-4FE1-BC5A-646903F5E46A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193C67D-E366-406B-9FD0-2A6538785A48}">
      <dgm:prSet phldrT="[Text]"/>
      <dgm:spPr/>
      <dgm:t>
        <a:bodyPr/>
        <a:lstStyle/>
        <a:p>
          <a:r>
            <a:rPr lang="en-US" dirty="0" err="1" smtClean="0"/>
            <a:t>Sertifika</a:t>
          </a:r>
          <a:endParaRPr lang="en-US" dirty="0"/>
        </a:p>
      </dgm:t>
    </dgm:pt>
    <dgm:pt modelId="{A19FD887-1203-4734-B6C1-595F3916BC1C}" type="parTrans" cxnId="{75668222-E749-4649-9A06-77D0BEA50AAB}">
      <dgm:prSet/>
      <dgm:spPr/>
      <dgm:t>
        <a:bodyPr/>
        <a:lstStyle/>
        <a:p>
          <a:endParaRPr lang="en-US"/>
        </a:p>
      </dgm:t>
    </dgm:pt>
    <dgm:pt modelId="{60F72115-EAF8-4234-B29B-C20E2CE5C635}" type="sibTrans" cxnId="{75668222-E749-4649-9A06-77D0BEA50AAB}">
      <dgm:prSet/>
      <dgm:spPr/>
      <dgm:t>
        <a:bodyPr/>
        <a:lstStyle/>
        <a:p>
          <a:endParaRPr lang="en-US"/>
        </a:p>
      </dgm:t>
    </dgm:pt>
    <dgm:pt modelId="{B70FF711-EA17-49D9-9E34-89514CD2618F}">
      <dgm:prSet phldrT="[Text]"/>
      <dgm:spPr/>
      <dgm:t>
        <a:bodyPr/>
        <a:lstStyle/>
        <a:p>
          <a:r>
            <a:rPr lang="en-US" smtClean="0">
              <a:cs typeface="Arial" panose="020B0604020202020204" pitchFamily="34" charset="0"/>
            </a:rPr>
            <a:t>1</a:t>
          </a:r>
          <a:r>
            <a:rPr lang="tr-TR" smtClean="0">
              <a:cs typeface="Arial" panose="020B0604020202020204" pitchFamily="34" charset="0"/>
            </a:rPr>
            <a:t> zorunlu ve </a:t>
          </a:r>
          <a:r>
            <a:rPr lang="en-US" smtClean="0">
              <a:cs typeface="Arial" panose="020B0604020202020204" pitchFamily="34" charset="0"/>
            </a:rPr>
            <a:t>2</a:t>
          </a:r>
          <a:r>
            <a:rPr lang="tr-TR" smtClean="0">
              <a:cs typeface="Arial" panose="020B0604020202020204" pitchFamily="34" charset="0"/>
            </a:rPr>
            <a:t> seçmeli ünite</a:t>
          </a:r>
          <a:endParaRPr lang="en-US" dirty="0"/>
        </a:p>
      </dgm:t>
    </dgm:pt>
    <dgm:pt modelId="{EF66539F-2B7B-455D-A647-BE9CD7E505EE}" type="parTrans" cxnId="{ABFF0B45-4AEE-4956-895F-5A46F642B49C}">
      <dgm:prSet/>
      <dgm:spPr/>
      <dgm:t>
        <a:bodyPr/>
        <a:lstStyle/>
        <a:p>
          <a:endParaRPr lang="en-US"/>
        </a:p>
      </dgm:t>
    </dgm:pt>
    <dgm:pt modelId="{89EBDEE2-9E63-4D6A-8247-C2C9FF4E3D73}" type="sibTrans" cxnId="{ABFF0B45-4AEE-4956-895F-5A46F642B49C}">
      <dgm:prSet/>
      <dgm:spPr/>
      <dgm:t>
        <a:bodyPr/>
        <a:lstStyle/>
        <a:p>
          <a:endParaRPr lang="en-US"/>
        </a:p>
      </dgm:t>
    </dgm:pt>
    <dgm:pt modelId="{4CA780DF-BFA5-4F94-85BB-666610377958}">
      <dgm:prSet phldrT="[Text]"/>
      <dgm:spPr/>
      <dgm:t>
        <a:bodyPr/>
        <a:lstStyle/>
        <a:p>
          <a:r>
            <a:rPr lang="en-US" dirty="0" err="1" smtClean="0"/>
            <a:t>Toplam</a:t>
          </a:r>
          <a:r>
            <a:rPr lang="en-US" dirty="0" smtClean="0"/>
            <a:t> 30 </a:t>
          </a:r>
          <a:r>
            <a:rPr lang="en-US" dirty="0" err="1" smtClean="0"/>
            <a:t>kredi</a:t>
          </a:r>
          <a:endParaRPr lang="en-US" dirty="0"/>
        </a:p>
      </dgm:t>
    </dgm:pt>
    <dgm:pt modelId="{ECA52709-DEDF-4E80-90CA-ADC4F4BFC398}" type="parTrans" cxnId="{50537C9F-7521-4BF8-A272-65FC050733DF}">
      <dgm:prSet/>
      <dgm:spPr/>
      <dgm:t>
        <a:bodyPr/>
        <a:lstStyle/>
        <a:p>
          <a:endParaRPr lang="en-US"/>
        </a:p>
      </dgm:t>
    </dgm:pt>
    <dgm:pt modelId="{3BB14911-D219-4109-A6E4-25EF4C7007D4}" type="sibTrans" cxnId="{50537C9F-7521-4BF8-A272-65FC050733DF}">
      <dgm:prSet/>
      <dgm:spPr/>
      <dgm:t>
        <a:bodyPr/>
        <a:lstStyle/>
        <a:p>
          <a:endParaRPr lang="en-US"/>
        </a:p>
      </dgm:t>
    </dgm:pt>
    <dgm:pt modelId="{0E3BFE10-E4B0-45E1-8826-741A16AEF3E7}">
      <dgm:prSet phldrT="[Text]"/>
      <dgm:spPr/>
      <dgm:t>
        <a:bodyPr/>
        <a:lstStyle/>
        <a:p>
          <a:r>
            <a:rPr lang="en-US" dirty="0" smtClean="0"/>
            <a:t>Diploma</a:t>
          </a:r>
          <a:endParaRPr lang="en-US" dirty="0"/>
        </a:p>
      </dgm:t>
    </dgm:pt>
    <dgm:pt modelId="{08E12575-F984-4266-9990-B5F4F661215A}" type="parTrans" cxnId="{DC8B79D1-A842-455C-9437-0536ABCD45CF}">
      <dgm:prSet/>
      <dgm:spPr/>
      <dgm:t>
        <a:bodyPr/>
        <a:lstStyle/>
        <a:p>
          <a:endParaRPr lang="en-US"/>
        </a:p>
      </dgm:t>
    </dgm:pt>
    <dgm:pt modelId="{918CE4D7-48F8-47A5-8F35-EB1E2505AFD5}" type="sibTrans" cxnId="{DC8B79D1-A842-455C-9437-0536ABCD45CF}">
      <dgm:prSet/>
      <dgm:spPr/>
      <dgm:t>
        <a:bodyPr/>
        <a:lstStyle/>
        <a:p>
          <a:endParaRPr lang="en-US"/>
        </a:p>
      </dgm:t>
    </dgm:pt>
    <dgm:pt modelId="{7875BBB4-AB24-4037-96C2-6017A860B3F8}">
      <dgm:prSet phldrT="[Text]"/>
      <dgm:spPr/>
      <dgm:t>
        <a:bodyPr/>
        <a:lstStyle/>
        <a:p>
          <a:r>
            <a:rPr lang="en-US" smtClean="0">
              <a:cs typeface="Arial" panose="020B0604020202020204" pitchFamily="34" charset="0"/>
            </a:rPr>
            <a:t>5 zorunlu ve 6 seçmeli ünite</a:t>
          </a:r>
          <a:endParaRPr lang="en-US" dirty="0"/>
        </a:p>
      </dgm:t>
    </dgm:pt>
    <dgm:pt modelId="{E1C0B96F-A5FE-4B54-AF2A-AAD83375424C}" type="parTrans" cxnId="{09526C8B-299A-4336-B0B8-F9140625A3BA}">
      <dgm:prSet/>
      <dgm:spPr/>
      <dgm:t>
        <a:bodyPr/>
        <a:lstStyle/>
        <a:p>
          <a:endParaRPr lang="en-US"/>
        </a:p>
      </dgm:t>
    </dgm:pt>
    <dgm:pt modelId="{399691D7-EDF7-47A9-9E10-9802FB4EE358}" type="sibTrans" cxnId="{09526C8B-299A-4336-B0B8-F9140625A3BA}">
      <dgm:prSet/>
      <dgm:spPr/>
      <dgm:t>
        <a:bodyPr/>
        <a:lstStyle/>
        <a:p>
          <a:endParaRPr lang="en-US"/>
        </a:p>
      </dgm:t>
    </dgm:pt>
    <dgm:pt modelId="{58A49A08-17C2-4258-A3A6-3B740CCD4E22}">
      <dgm:prSet phldrT="[Text]"/>
      <dgm:spPr/>
      <dgm:t>
        <a:bodyPr/>
        <a:lstStyle/>
        <a:p>
          <a:r>
            <a:rPr lang="en-US" dirty="0" err="1" smtClean="0"/>
            <a:t>Toplam</a:t>
          </a:r>
          <a:r>
            <a:rPr lang="en-US" dirty="0" smtClean="0"/>
            <a:t> 120 </a:t>
          </a:r>
          <a:r>
            <a:rPr lang="en-US" dirty="0" err="1" smtClean="0"/>
            <a:t>kredi</a:t>
          </a:r>
          <a:endParaRPr lang="en-US" dirty="0"/>
        </a:p>
      </dgm:t>
    </dgm:pt>
    <dgm:pt modelId="{8B32AA9A-0C59-4917-A331-6E8A367426FC}" type="parTrans" cxnId="{682FE909-076B-4A00-8CCA-561EC5009640}">
      <dgm:prSet/>
      <dgm:spPr/>
      <dgm:t>
        <a:bodyPr/>
        <a:lstStyle/>
        <a:p>
          <a:endParaRPr lang="en-US"/>
        </a:p>
      </dgm:t>
    </dgm:pt>
    <dgm:pt modelId="{2E3755C0-9C51-4612-961D-A133FEFC8811}" type="sibTrans" cxnId="{682FE909-076B-4A00-8CCA-561EC5009640}">
      <dgm:prSet/>
      <dgm:spPr/>
      <dgm:t>
        <a:bodyPr/>
        <a:lstStyle/>
        <a:p>
          <a:endParaRPr lang="en-US"/>
        </a:p>
      </dgm:t>
    </dgm:pt>
    <dgm:pt modelId="{891CC2E6-7C1B-4036-9DDA-A4EDE30259BB}">
      <dgm:prSet phldrT="[Text]"/>
      <dgm:spPr/>
      <dgm:t>
        <a:bodyPr/>
        <a:lstStyle/>
        <a:p>
          <a:r>
            <a:rPr lang="en-US" dirty="0" err="1" smtClean="0"/>
            <a:t>Genişletilmiş</a:t>
          </a:r>
          <a:r>
            <a:rPr lang="en-US" dirty="0" smtClean="0"/>
            <a:t> Diploma</a:t>
          </a:r>
          <a:endParaRPr lang="en-US" dirty="0"/>
        </a:p>
      </dgm:t>
    </dgm:pt>
    <dgm:pt modelId="{45261C85-3740-44C5-802E-425927EB737A}" type="parTrans" cxnId="{244DCC55-504F-4ECF-A325-024B8513E906}">
      <dgm:prSet/>
      <dgm:spPr/>
      <dgm:t>
        <a:bodyPr/>
        <a:lstStyle/>
        <a:p>
          <a:endParaRPr lang="en-US"/>
        </a:p>
      </dgm:t>
    </dgm:pt>
    <dgm:pt modelId="{0EA893AB-E746-40B7-B790-EF150616D7D7}" type="sibTrans" cxnId="{244DCC55-504F-4ECF-A325-024B8513E906}">
      <dgm:prSet/>
      <dgm:spPr/>
      <dgm:t>
        <a:bodyPr/>
        <a:lstStyle/>
        <a:p>
          <a:endParaRPr lang="en-US"/>
        </a:p>
      </dgm:t>
    </dgm:pt>
    <dgm:pt modelId="{39EDFB63-D53A-4531-8F1D-F4EEA8AB4752}">
      <dgm:prSet phldrT="[Text]"/>
      <dgm:spPr/>
      <dgm:t>
        <a:bodyPr/>
        <a:lstStyle/>
        <a:p>
          <a:r>
            <a:rPr lang="en-US" smtClean="0">
              <a:cs typeface="Arial" panose="020B0604020202020204" pitchFamily="34" charset="0"/>
            </a:rPr>
            <a:t>5 zorunlu ve </a:t>
          </a:r>
          <a:r>
            <a:rPr lang="tr-TR" smtClean="0">
              <a:cs typeface="Arial" panose="020B0604020202020204" pitchFamily="34" charset="0"/>
            </a:rPr>
            <a:t> </a:t>
          </a:r>
          <a:r>
            <a:rPr lang="en-US" smtClean="0">
              <a:cs typeface="Arial" panose="020B0604020202020204" pitchFamily="34" charset="0"/>
            </a:rPr>
            <a:t>10 seçmeli ünite </a:t>
          </a:r>
          <a:endParaRPr lang="en-US" dirty="0"/>
        </a:p>
      </dgm:t>
    </dgm:pt>
    <dgm:pt modelId="{18119FAF-782B-482C-85EF-2337752C1A76}" type="parTrans" cxnId="{41D03780-3607-4235-B322-4CAB79EF30B5}">
      <dgm:prSet/>
      <dgm:spPr/>
      <dgm:t>
        <a:bodyPr/>
        <a:lstStyle/>
        <a:p>
          <a:endParaRPr lang="en-US"/>
        </a:p>
      </dgm:t>
    </dgm:pt>
    <dgm:pt modelId="{03132D23-1063-4910-8D6C-5E362D1B0613}" type="sibTrans" cxnId="{41D03780-3607-4235-B322-4CAB79EF30B5}">
      <dgm:prSet/>
      <dgm:spPr/>
      <dgm:t>
        <a:bodyPr/>
        <a:lstStyle/>
        <a:p>
          <a:endParaRPr lang="en-US"/>
        </a:p>
      </dgm:t>
    </dgm:pt>
    <dgm:pt modelId="{DCD8F7ED-C907-4D51-9CBC-A1DDCFC62AAA}">
      <dgm:prSet phldrT="[Text]"/>
      <dgm:spPr/>
      <dgm:t>
        <a:bodyPr/>
        <a:lstStyle/>
        <a:p>
          <a:r>
            <a:rPr lang="en-US" dirty="0" err="1" smtClean="0"/>
            <a:t>Toplam</a:t>
          </a:r>
          <a:r>
            <a:rPr lang="en-US" dirty="0" smtClean="0"/>
            <a:t> 180 </a:t>
          </a:r>
          <a:r>
            <a:rPr lang="en-US" dirty="0" err="1" smtClean="0"/>
            <a:t>kredi</a:t>
          </a:r>
          <a:endParaRPr lang="en-US" dirty="0"/>
        </a:p>
      </dgm:t>
    </dgm:pt>
    <dgm:pt modelId="{9A88082B-A656-4C0F-9B4B-84419E66FF9E}" type="parTrans" cxnId="{77935673-A9C9-4EFA-BFF3-379BEF5EC7A4}">
      <dgm:prSet/>
      <dgm:spPr/>
      <dgm:t>
        <a:bodyPr/>
        <a:lstStyle/>
        <a:p>
          <a:endParaRPr lang="en-US"/>
        </a:p>
      </dgm:t>
    </dgm:pt>
    <dgm:pt modelId="{2D0C43D8-E08F-4234-A320-6DBDE2143045}" type="sibTrans" cxnId="{77935673-A9C9-4EFA-BFF3-379BEF5EC7A4}">
      <dgm:prSet/>
      <dgm:spPr/>
      <dgm:t>
        <a:bodyPr/>
        <a:lstStyle/>
        <a:p>
          <a:endParaRPr lang="en-US"/>
        </a:p>
      </dgm:t>
    </dgm:pt>
    <dgm:pt modelId="{67CDACCF-312C-4ACD-87FF-800915DF5F1A}">
      <dgm:prSet phldrT="[Text]"/>
      <dgm:spPr/>
      <dgm:t>
        <a:bodyPr/>
        <a:lstStyle/>
        <a:p>
          <a:endParaRPr lang="en-US" dirty="0"/>
        </a:p>
      </dgm:t>
    </dgm:pt>
    <dgm:pt modelId="{D9521BFA-1608-42E0-AE2F-DAC67986A331}" type="parTrans" cxnId="{741F4D2D-9F6C-4B4B-9DB1-FEA0EED07C5C}">
      <dgm:prSet/>
      <dgm:spPr/>
      <dgm:t>
        <a:bodyPr/>
        <a:lstStyle/>
        <a:p>
          <a:endParaRPr lang="en-US"/>
        </a:p>
      </dgm:t>
    </dgm:pt>
    <dgm:pt modelId="{386E2C71-A56F-4504-B07E-83386A1CEAC9}" type="sibTrans" cxnId="{741F4D2D-9F6C-4B4B-9DB1-FEA0EED07C5C}">
      <dgm:prSet/>
      <dgm:spPr/>
      <dgm:t>
        <a:bodyPr/>
        <a:lstStyle/>
        <a:p>
          <a:endParaRPr lang="en-US"/>
        </a:p>
      </dgm:t>
    </dgm:pt>
    <dgm:pt modelId="{63AFFD09-FCF1-48AA-A303-E6566803F0A3}">
      <dgm:prSet phldrT="[Text]"/>
      <dgm:spPr/>
      <dgm:t>
        <a:bodyPr/>
        <a:lstStyle/>
        <a:p>
          <a:endParaRPr lang="en-US" dirty="0"/>
        </a:p>
      </dgm:t>
    </dgm:pt>
    <dgm:pt modelId="{F05D3CB2-98E8-411B-9DAB-7A211F920D65}" type="parTrans" cxnId="{EB7CC23D-FF22-4CF9-9A66-4DE2CCD8A851}">
      <dgm:prSet/>
      <dgm:spPr/>
      <dgm:t>
        <a:bodyPr/>
        <a:lstStyle/>
        <a:p>
          <a:endParaRPr lang="en-US"/>
        </a:p>
      </dgm:t>
    </dgm:pt>
    <dgm:pt modelId="{C63FCFE4-A3AD-4B1C-B6DC-604AEA51D96F}" type="sibTrans" cxnId="{EB7CC23D-FF22-4CF9-9A66-4DE2CCD8A851}">
      <dgm:prSet/>
      <dgm:spPr/>
      <dgm:t>
        <a:bodyPr/>
        <a:lstStyle/>
        <a:p>
          <a:endParaRPr lang="en-US"/>
        </a:p>
      </dgm:t>
    </dgm:pt>
    <dgm:pt modelId="{FAAB46A5-89D0-45DE-A1C0-9BD7A4D6128E}">
      <dgm:prSet phldrT="[Text]"/>
      <dgm:spPr/>
      <dgm:t>
        <a:bodyPr/>
        <a:lstStyle/>
        <a:p>
          <a:endParaRPr lang="en-US" dirty="0"/>
        </a:p>
      </dgm:t>
    </dgm:pt>
    <dgm:pt modelId="{5DCED878-FBD6-4BA6-8DAD-0AC997ECBB4E}" type="parTrans" cxnId="{EA1D99AE-1078-443B-A432-D3D68AA5EB76}">
      <dgm:prSet/>
      <dgm:spPr/>
      <dgm:t>
        <a:bodyPr/>
        <a:lstStyle/>
        <a:p>
          <a:endParaRPr lang="en-US"/>
        </a:p>
      </dgm:t>
    </dgm:pt>
    <dgm:pt modelId="{2C3BA324-995A-481D-BBE0-095064D10BF8}" type="sibTrans" cxnId="{EA1D99AE-1078-443B-A432-D3D68AA5EB76}">
      <dgm:prSet/>
      <dgm:spPr/>
      <dgm:t>
        <a:bodyPr/>
        <a:lstStyle/>
        <a:p>
          <a:endParaRPr lang="en-US"/>
        </a:p>
      </dgm:t>
    </dgm:pt>
    <dgm:pt modelId="{32C6BEA4-0852-4679-B92D-A507E32F48D6}">
      <dgm:prSet phldrT="[Text]"/>
      <dgm:spPr/>
      <dgm:t>
        <a:bodyPr/>
        <a:lstStyle/>
        <a:p>
          <a:r>
            <a:rPr lang="en-US" dirty="0" err="1" smtClean="0"/>
            <a:t>Programı</a:t>
          </a:r>
          <a:r>
            <a:rPr lang="en-US" dirty="0" smtClean="0"/>
            <a:t> </a:t>
          </a:r>
          <a:r>
            <a:rPr lang="en-US" dirty="0" err="1" smtClean="0"/>
            <a:t>tamamlama</a:t>
          </a:r>
          <a:r>
            <a:rPr lang="en-US" dirty="0" smtClean="0"/>
            <a:t> </a:t>
          </a:r>
          <a:r>
            <a:rPr lang="en-US" dirty="0" err="1" smtClean="0"/>
            <a:t>süresi</a:t>
          </a:r>
          <a:r>
            <a:rPr lang="en-US" dirty="0" smtClean="0"/>
            <a:t> 1 </a:t>
          </a:r>
          <a:r>
            <a:rPr lang="en-US" dirty="0" err="1" smtClean="0"/>
            <a:t>yıldır</a:t>
          </a:r>
          <a:r>
            <a:rPr lang="en-US" dirty="0" smtClean="0"/>
            <a:t>.</a:t>
          </a:r>
          <a:endParaRPr lang="en-US" dirty="0"/>
        </a:p>
      </dgm:t>
    </dgm:pt>
    <dgm:pt modelId="{75F098CE-CB77-45BD-ADC9-845877F30890}" type="parTrans" cxnId="{AA9D48E2-E66B-4BA1-810C-A562CC45B358}">
      <dgm:prSet/>
      <dgm:spPr/>
      <dgm:t>
        <a:bodyPr/>
        <a:lstStyle/>
        <a:p>
          <a:endParaRPr lang="en-US"/>
        </a:p>
      </dgm:t>
    </dgm:pt>
    <dgm:pt modelId="{E5F2768F-00D3-49D5-A28A-8395A49C5E3F}" type="sibTrans" cxnId="{AA9D48E2-E66B-4BA1-810C-A562CC45B358}">
      <dgm:prSet/>
      <dgm:spPr/>
      <dgm:t>
        <a:bodyPr/>
        <a:lstStyle/>
        <a:p>
          <a:endParaRPr lang="en-US"/>
        </a:p>
      </dgm:t>
    </dgm:pt>
    <dgm:pt modelId="{EE3F5028-D9F3-4C1A-8EA0-8AF4382A18B3}">
      <dgm:prSet phldrT="[Text]"/>
      <dgm:spPr/>
      <dgm:t>
        <a:bodyPr/>
        <a:lstStyle/>
        <a:p>
          <a:r>
            <a:rPr lang="en-US" dirty="0" err="1" smtClean="0"/>
            <a:t>Programı</a:t>
          </a:r>
          <a:r>
            <a:rPr lang="en-US" dirty="0" smtClean="0"/>
            <a:t> </a:t>
          </a:r>
          <a:r>
            <a:rPr lang="en-US" dirty="0" err="1" smtClean="0"/>
            <a:t>tamamlama</a:t>
          </a:r>
          <a:r>
            <a:rPr lang="en-US" dirty="0" smtClean="0"/>
            <a:t> </a:t>
          </a:r>
          <a:r>
            <a:rPr lang="en-US" dirty="0" err="1" smtClean="0"/>
            <a:t>süresi</a:t>
          </a:r>
          <a:r>
            <a:rPr lang="en-US" dirty="0" smtClean="0"/>
            <a:t> 2 </a:t>
          </a:r>
          <a:r>
            <a:rPr lang="en-US" dirty="0" err="1" smtClean="0"/>
            <a:t>yıldır</a:t>
          </a:r>
          <a:r>
            <a:rPr lang="en-US" dirty="0" smtClean="0"/>
            <a:t>.</a:t>
          </a:r>
          <a:endParaRPr lang="en-US" dirty="0"/>
        </a:p>
      </dgm:t>
    </dgm:pt>
    <dgm:pt modelId="{10602F69-E271-49BD-8271-35B7892275D2}" type="parTrans" cxnId="{453F161B-E341-48AC-AAE0-FB8C51794B9C}">
      <dgm:prSet/>
      <dgm:spPr/>
      <dgm:t>
        <a:bodyPr/>
        <a:lstStyle/>
        <a:p>
          <a:endParaRPr lang="en-US"/>
        </a:p>
      </dgm:t>
    </dgm:pt>
    <dgm:pt modelId="{0441FA93-DA8C-49E8-A8F4-47B06FBDCB11}" type="sibTrans" cxnId="{453F161B-E341-48AC-AAE0-FB8C51794B9C}">
      <dgm:prSet/>
      <dgm:spPr/>
      <dgm:t>
        <a:bodyPr/>
        <a:lstStyle/>
        <a:p>
          <a:endParaRPr lang="en-US"/>
        </a:p>
      </dgm:t>
    </dgm:pt>
    <dgm:pt modelId="{747529B1-D123-4B2C-88F9-B10607E82216}">
      <dgm:prSet phldrT="[Text]"/>
      <dgm:spPr/>
      <dgm:t>
        <a:bodyPr/>
        <a:lstStyle/>
        <a:p>
          <a:r>
            <a:rPr lang="en-US" dirty="0" err="1" smtClean="0"/>
            <a:t>Programı</a:t>
          </a:r>
          <a:r>
            <a:rPr lang="en-US" dirty="0" smtClean="0"/>
            <a:t> </a:t>
          </a:r>
          <a:r>
            <a:rPr lang="en-US" dirty="0" err="1" smtClean="0"/>
            <a:t>tamamlama</a:t>
          </a:r>
          <a:r>
            <a:rPr lang="en-US" dirty="0" smtClean="0"/>
            <a:t> </a:t>
          </a:r>
          <a:r>
            <a:rPr lang="en-US" dirty="0" err="1" smtClean="0"/>
            <a:t>süresi</a:t>
          </a:r>
          <a:r>
            <a:rPr lang="en-US" dirty="0" smtClean="0"/>
            <a:t> 2 </a:t>
          </a:r>
          <a:r>
            <a:rPr lang="en-US" dirty="0" err="1" smtClean="0"/>
            <a:t>yıldır</a:t>
          </a:r>
          <a:r>
            <a:rPr lang="en-US" dirty="0" smtClean="0"/>
            <a:t>.</a:t>
          </a:r>
          <a:endParaRPr lang="en-US" dirty="0"/>
        </a:p>
      </dgm:t>
    </dgm:pt>
    <dgm:pt modelId="{00C1DA00-229D-4D8C-BF48-6D95300D01F5}" type="parTrans" cxnId="{A9C584B1-77FF-4577-ACB8-EEE9A42AC9C5}">
      <dgm:prSet/>
      <dgm:spPr/>
      <dgm:t>
        <a:bodyPr/>
        <a:lstStyle/>
        <a:p>
          <a:endParaRPr lang="en-US"/>
        </a:p>
      </dgm:t>
    </dgm:pt>
    <dgm:pt modelId="{A44C0C3D-B2DB-48C2-9D0B-A22AC43B4751}" type="sibTrans" cxnId="{A9C584B1-77FF-4577-ACB8-EEE9A42AC9C5}">
      <dgm:prSet/>
      <dgm:spPr/>
      <dgm:t>
        <a:bodyPr/>
        <a:lstStyle/>
        <a:p>
          <a:endParaRPr lang="en-US"/>
        </a:p>
      </dgm:t>
    </dgm:pt>
    <dgm:pt modelId="{0C0B9F81-1224-4BBF-A4D1-C4C645E3F4FF}" type="pres">
      <dgm:prSet presAssocID="{B6070AC4-687A-4FE1-BC5A-646903F5E4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B72BCD1-612F-4991-A0C9-8313B4E6FA66}" type="pres">
      <dgm:prSet presAssocID="{9193C67D-E366-406B-9FD0-2A6538785A48}" presName="composite" presStyleCnt="0"/>
      <dgm:spPr/>
    </dgm:pt>
    <dgm:pt modelId="{D071B8D1-303E-4FA2-8DFF-EA71E1DD124C}" type="pres">
      <dgm:prSet presAssocID="{9193C67D-E366-406B-9FD0-2A6538785A4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53218-FDAC-4D84-BC2C-DD20029F6952}" type="pres">
      <dgm:prSet presAssocID="{9193C67D-E366-406B-9FD0-2A6538785A4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E377F-C0D1-4EA6-B15D-18DE91CA01A7}" type="pres">
      <dgm:prSet presAssocID="{60F72115-EAF8-4234-B29B-C20E2CE5C635}" presName="space" presStyleCnt="0"/>
      <dgm:spPr/>
    </dgm:pt>
    <dgm:pt modelId="{90194406-D9BC-4EB4-84CC-30A4EAF76A86}" type="pres">
      <dgm:prSet presAssocID="{0E3BFE10-E4B0-45E1-8826-741A16AEF3E7}" presName="composite" presStyleCnt="0"/>
      <dgm:spPr/>
    </dgm:pt>
    <dgm:pt modelId="{34003761-0434-44BF-9E34-10D4E8531452}" type="pres">
      <dgm:prSet presAssocID="{0E3BFE10-E4B0-45E1-8826-741A16AEF3E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5AEBE9-53D4-4564-9E84-796EBEDFB81F}" type="pres">
      <dgm:prSet presAssocID="{0E3BFE10-E4B0-45E1-8826-741A16AEF3E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D92AA-CDD1-4FA6-84A5-49275A7A16D3}" type="pres">
      <dgm:prSet presAssocID="{918CE4D7-48F8-47A5-8F35-EB1E2505AFD5}" presName="space" presStyleCnt="0"/>
      <dgm:spPr/>
    </dgm:pt>
    <dgm:pt modelId="{45E371BF-0D7A-40B2-9E39-2CB13C4D47D8}" type="pres">
      <dgm:prSet presAssocID="{891CC2E6-7C1B-4036-9DDA-A4EDE30259BB}" presName="composite" presStyleCnt="0"/>
      <dgm:spPr/>
    </dgm:pt>
    <dgm:pt modelId="{BC4EC4AD-EB4B-43EC-82CD-6600B16CC46B}" type="pres">
      <dgm:prSet presAssocID="{891CC2E6-7C1B-4036-9DDA-A4EDE30259B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70F8635-7FD6-499B-9165-78229AEEC824}" type="pres">
      <dgm:prSet presAssocID="{891CC2E6-7C1B-4036-9DDA-A4EDE30259B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2AE1BA-30E6-4ECA-8E53-C6E082362484}" type="presOf" srcId="{63AFFD09-FCF1-48AA-A303-E6566803F0A3}" destId="{FC5AEBE9-53D4-4564-9E84-796EBEDFB81F}" srcOrd="0" destOrd="3" presId="urn:microsoft.com/office/officeart/2005/8/layout/hList1"/>
    <dgm:cxn modelId="{41D03780-3607-4235-B322-4CAB79EF30B5}" srcId="{891CC2E6-7C1B-4036-9DDA-A4EDE30259BB}" destId="{39EDFB63-D53A-4531-8F1D-F4EEA8AB4752}" srcOrd="0" destOrd="0" parTransId="{18119FAF-782B-482C-85EF-2337752C1A76}" sibTransId="{03132D23-1063-4910-8D6C-5E362D1B0613}"/>
    <dgm:cxn modelId="{7169C6F2-E408-45E8-94CB-6A3FD72DF408}" type="presOf" srcId="{B6070AC4-687A-4FE1-BC5A-646903F5E46A}" destId="{0C0B9F81-1224-4BBF-A4D1-C4C645E3F4FF}" srcOrd="0" destOrd="0" presId="urn:microsoft.com/office/officeart/2005/8/layout/hList1"/>
    <dgm:cxn modelId="{ABFF0B45-4AEE-4956-895F-5A46F642B49C}" srcId="{9193C67D-E366-406B-9FD0-2A6538785A48}" destId="{B70FF711-EA17-49D9-9E34-89514CD2618F}" srcOrd="0" destOrd="0" parTransId="{EF66539F-2B7B-455D-A647-BE9CD7E505EE}" sibTransId="{89EBDEE2-9E63-4D6A-8247-C2C9FF4E3D73}"/>
    <dgm:cxn modelId="{75668222-E749-4649-9A06-77D0BEA50AAB}" srcId="{B6070AC4-687A-4FE1-BC5A-646903F5E46A}" destId="{9193C67D-E366-406B-9FD0-2A6538785A48}" srcOrd="0" destOrd="0" parTransId="{A19FD887-1203-4734-B6C1-595F3916BC1C}" sibTransId="{60F72115-EAF8-4234-B29B-C20E2CE5C635}"/>
    <dgm:cxn modelId="{7D3D9C43-8223-4927-BFB5-BA7F316E77FF}" type="presOf" srcId="{DCD8F7ED-C907-4D51-9CBC-A1DDCFC62AAA}" destId="{F70F8635-7FD6-499B-9165-78229AEEC824}" srcOrd="0" destOrd="1" presId="urn:microsoft.com/office/officeart/2005/8/layout/hList1"/>
    <dgm:cxn modelId="{77935673-A9C9-4EFA-BFF3-379BEF5EC7A4}" srcId="{891CC2E6-7C1B-4036-9DDA-A4EDE30259BB}" destId="{DCD8F7ED-C907-4D51-9CBC-A1DDCFC62AAA}" srcOrd="1" destOrd="0" parTransId="{9A88082B-A656-4C0F-9B4B-84419E66FF9E}" sibTransId="{2D0C43D8-E08F-4234-A320-6DBDE2143045}"/>
    <dgm:cxn modelId="{39A5578A-6122-441A-B905-6009ACCBA208}" type="presOf" srcId="{9193C67D-E366-406B-9FD0-2A6538785A48}" destId="{D071B8D1-303E-4FA2-8DFF-EA71E1DD124C}" srcOrd="0" destOrd="0" presId="urn:microsoft.com/office/officeart/2005/8/layout/hList1"/>
    <dgm:cxn modelId="{09526C8B-299A-4336-B0B8-F9140625A3BA}" srcId="{0E3BFE10-E4B0-45E1-8826-741A16AEF3E7}" destId="{7875BBB4-AB24-4037-96C2-6017A860B3F8}" srcOrd="0" destOrd="0" parTransId="{E1C0B96F-A5FE-4B54-AF2A-AAD83375424C}" sibTransId="{399691D7-EDF7-47A9-9E10-9802FB4EE358}"/>
    <dgm:cxn modelId="{682FE909-076B-4A00-8CCA-561EC5009640}" srcId="{0E3BFE10-E4B0-45E1-8826-741A16AEF3E7}" destId="{58A49A08-17C2-4258-A3A6-3B740CCD4E22}" srcOrd="1" destOrd="0" parTransId="{8B32AA9A-0C59-4917-A331-6E8A367426FC}" sibTransId="{2E3755C0-9C51-4612-961D-A133FEFC8811}"/>
    <dgm:cxn modelId="{5E93E906-0F7C-4AA6-8A00-FDDC8E75917D}" type="presOf" srcId="{4CA780DF-BFA5-4F94-85BB-666610377958}" destId="{DAB53218-FDAC-4D84-BC2C-DD20029F6952}" srcOrd="0" destOrd="1" presId="urn:microsoft.com/office/officeart/2005/8/layout/hList1"/>
    <dgm:cxn modelId="{50537C9F-7521-4BF8-A272-65FC050733DF}" srcId="{9193C67D-E366-406B-9FD0-2A6538785A48}" destId="{4CA780DF-BFA5-4F94-85BB-666610377958}" srcOrd="1" destOrd="0" parTransId="{ECA52709-DEDF-4E80-90CA-ADC4F4BFC398}" sibTransId="{3BB14911-D219-4109-A6E4-25EF4C7007D4}"/>
    <dgm:cxn modelId="{85386120-31B4-445B-A609-8F860832A673}" type="presOf" srcId="{FAAB46A5-89D0-45DE-A1C0-9BD7A4D6128E}" destId="{F70F8635-7FD6-499B-9165-78229AEEC824}" srcOrd="0" destOrd="3" presId="urn:microsoft.com/office/officeart/2005/8/layout/hList1"/>
    <dgm:cxn modelId="{AA9D48E2-E66B-4BA1-810C-A562CC45B358}" srcId="{9193C67D-E366-406B-9FD0-2A6538785A48}" destId="{32C6BEA4-0852-4679-B92D-A507E32F48D6}" srcOrd="2" destOrd="0" parTransId="{75F098CE-CB77-45BD-ADC9-845877F30890}" sibTransId="{E5F2768F-00D3-49D5-A28A-8395A49C5E3F}"/>
    <dgm:cxn modelId="{C4FF063A-1E5A-4A24-AA39-FFB58D2C5E0E}" type="presOf" srcId="{EE3F5028-D9F3-4C1A-8EA0-8AF4382A18B3}" destId="{FC5AEBE9-53D4-4564-9E84-796EBEDFB81F}" srcOrd="0" destOrd="2" presId="urn:microsoft.com/office/officeart/2005/8/layout/hList1"/>
    <dgm:cxn modelId="{741F4D2D-9F6C-4B4B-9DB1-FEA0EED07C5C}" srcId="{9193C67D-E366-406B-9FD0-2A6538785A48}" destId="{67CDACCF-312C-4ACD-87FF-800915DF5F1A}" srcOrd="3" destOrd="0" parTransId="{D9521BFA-1608-42E0-AE2F-DAC67986A331}" sibTransId="{386E2C71-A56F-4504-B07E-83386A1CEAC9}"/>
    <dgm:cxn modelId="{244DCC55-504F-4ECF-A325-024B8513E906}" srcId="{B6070AC4-687A-4FE1-BC5A-646903F5E46A}" destId="{891CC2E6-7C1B-4036-9DDA-A4EDE30259BB}" srcOrd="2" destOrd="0" parTransId="{45261C85-3740-44C5-802E-425927EB737A}" sibTransId="{0EA893AB-E746-40B7-B790-EF150616D7D7}"/>
    <dgm:cxn modelId="{61CF63B0-7FE0-4745-89A2-86C188A76C14}" type="presOf" srcId="{39EDFB63-D53A-4531-8F1D-F4EEA8AB4752}" destId="{F70F8635-7FD6-499B-9165-78229AEEC824}" srcOrd="0" destOrd="0" presId="urn:microsoft.com/office/officeart/2005/8/layout/hList1"/>
    <dgm:cxn modelId="{EC3DAD17-AFCC-4833-A710-22A9C416F791}" type="presOf" srcId="{B70FF711-EA17-49D9-9E34-89514CD2618F}" destId="{DAB53218-FDAC-4D84-BC2C-DD20029F6952}" srcOrd="0" destOrd="0" presId="urn:microsoft.com/office/officeart/2005/8/layout/hList1"/>
    <dgm:cxn modelId="{D3A4C968-34D9-4F99-AB70-0B76DD84F88F}" type="presOf" srcId="{58A49A08-17C2-4258-A3A6-3B740CCD4E22}" destId="{FC5AEBE9-53D4-4564-9E84-796EBEDFB81F}" srcOrd="0" destOrd="1" presId="urn:microsoft.com/office/officeart/2005/8/layout/hList1"/>
    <dgm:cxn modelId="{F60545B4-AB0F-43BE-AD47-5B47720B8DA5}" type="presOf" srcId="{32C6BEA4-0852-4679-B92D-A507E32F48D6}" destId="{DAB53218-FDAC-4D84-BC2C-DD20029F6952}" srcOrd="0" destOrd="2" presId="urn:microsoft.com/office/officeart/2005/8/layout/hList1"/>
    <dgm:cxn modelId="{EA1D99AE-1078-443B-A432-D3D68AA5EB76}" srcId="{891CC2E6-7C1B-4036-9DDA-A4EDE30259BB}" destId="{FAAB46A5-89D0-45DE-A1C0-9BD7A4D6128E}" srcOrd="3" destOrd="0" parTransId="{5DCED878-FBD6-4BA6-8DAD-0AC997ECBB4E}" sibTransId="{2C3BA324-995A-481D-BBE0-095064D10BF8}"/>
    <dgm:cxn modelId="{EB7CC23D-FF22-4CF9-9A66-4DE2CCD8A851}" srcId="{0E3BFE10-E4B0-45E1-8826-741A16AEF3E7}" destId="{63AFFD09-FCF1-48AA-A303-E6566803F0A3}" srcOrd="3" destOrd="0" parTransId="{F05D3CB2-98E8-411B-9DAB-7A211F920D65}" sibTransId="{C63FCFE4-A3AD-4B1C-B6DC-604AEA51D96F}"/>
    <dgm:cxn modelId="{9AB2FA40-1455-4C02-A423-28912032CD15}" type="presOf" srcId="{891CC2E6-7C1B-4036-9DDA-A4EDE30259BB}" destId="{BC4EC4AD-EB4B-43EC-82CD-6600B16CC46B}" srcOrd="0" destOrd="0" presId="urn:microsoft.com/office/officeart/2005/8/layout/hList1"/>
    <dgm:cxn modelId="{827B63A5-548A-465A-BA07-0369502B0CEB}" type="presOf" srcId="{67CDACCF-312C-4ACD-87FF-800915DF5F1A}" destId="{DAB53218-FDAC-4D84-BC2C-DD20029F6952}" srcOrd="0" destOrd="3" presId="urn:microsoft.com/office/officeart/2005/8/layout/hList1"/>
    <dgm:cxn modelId="{453F161B-E341-48AC-AAE0-FB8C51794B9C}" srcId="{0E3BFE10-E4B0-45E1-8826-741A16AEF3E7}" destId="{EE3F5028-D9F3-4C1A-8EA0-8AF4382A18B3}" srcOrd="2" destOrd="0" parTransId="{10602F69-E271-49BD-8271-35B7892275D2}" sibTransId="{0441FA93-DA8C-49E8-A8F4-47B06FBDCB11}"/>
    <dgm:cxn modelId="{9EDC91B9-88A9-4692-9DDC-455D6DF830D9}" type="presOf" srcId="{7875BBB4-AB24-4037-96C2-6017A860B3F8}" destId="{FC5AEBE9-53D4-4564-9E84-796EBEDFB81F}" srcOrd="0" destOrd="0" presId="urn:microsoft.com/office/officeart/2005/8/layout/hList1"/>
    <dgm:cxn modelId="{DC8B79D1-A842-455C-9437-0536ABCD45CF}" srcId="{B6070AC4-687A-4FE1-BC5A-646903F5E46A}" destId="{0E3BFE10-E4B0-45E1-8826-741A16AEF3E7}" srcOrd="1" destOrd="0" parTransId="{08E12575-F984-4266-9990-B5F4F661215A}" sibTransId="{918CE4D7-48F8-47A5-8F35-EB1E2505AFD5}"/>
    <dgm:cxn modelId="{A9C584B1-77FF-4577-ACB8-EEE9A42AC9C5}" srcId="{891CC2E6-7C1B-4036-9DDA-A4EDE30259BB}" destId="{747529B1-D123-4B2C-88F9-B10607E82216}" srcOrd="2" destOrd="0" parTransId="{00C1DA00-229D-4D8C-BF48-6D95300D01F5}" sibTransId="{A44C0C3D-B2DB-48C2-9D0B-A22AC43B4751}"/>
    <dgm:cxn modelId="{9816007B-39D6-412E-9E96-32F46A9E4946}" type="presOf" srcId="{747529B1-D123-4B2C-88F9-B10607E82216}" destId="{F70F8635-7FD6-499B-9165-78229AEEC824}" srcOrd="0" destOrd="2" presId="urn:microsoft.com/office/officeart/2005/8/layout/hList1"/>
    <dgm:cxn modelId="{AECC9B9F-930C-48A0-9307-F25BCA03D2EF}" type="presOf" srcId="{0E3BFE10-E4B0-45E1-8826-741A16AEF3E7}" destId="{34003761-0434-44BF-9E34-10D4E8531452}" srcOrd="0" destOrd="0" presId="urn:microsoft.com/office/officeart/2005/8/layout/hList1"/>
    <dgm:cxn modelId="{9429FE14-A085-4EBA-B553-EE656B89D2A9}" type="presParOf" srcId="{0C0B9F81-1224-4BBF-A4D1-C4C645E3F4FF}" destId="{5B72BCD1-612F-4991-A0C9-8313B4E6FA66}" srcOrd="0" destOrd="0" presId="urn:microsoft.com/office/officeart/2005/8/layout/hList1"/>
    <dgm:cxn modelId="{4E755329-A21A-41F3-AFC5-ABC7C08F7872}" type="presParOf" srcId="{5B72BCD1-612F-4991-A0C9-8313B4E6FA66}" destId="{D071B8D1-303E-4FA2-8DFF-EA71E1DD124C}" srcOrd="0" destOrd="0" presId="urn:microsoft.com/office/officeart/2005/8/layout/hList1"/>
    <dgm:cxn modelId="{21227001-239F-40CD-AE39-EEDD74B84862}" type="presParOf" srcId="{5B72BCD1-612F-4991-A0C9-8313B4E6FA66}" destId="{DAB53218-FDAC-4D84-BC2C-DD20029F6952}" srcOrd="1" destOrd="0" presId="urn:microsoft.com/office/officeart/2005/8/layout/hList1"/>
    <dgm:cxn modelId="{21E74B47-FCEE-4577-AAE1-559DEC1C8BCA}" type="presParOf" srcId="{0C0B9F81-1224-4BBF-A4D1-C4C645E3F4FF}" destId="{6D4E377F-C0D1-4EA6-B15D-18DE91CA01A7}" srcOrd="1" destOrd="0" presId="urn:microsoft.com/office/officeart/2005/8/layout/hList1"/>
    <dgm:cxn modelId="{DD26E20B-D8E8-480F-8762-DC3039DB4AA8}" type="presParOf" srcId="{0C0B9F81-1224-4BBF-A4D1-C4C645E3F4FF}" destId="{90194406-D9BC-4EB4-84CC-30A4EAF76A86}" srcOrd="2" destOrd="0" presId="urn:microsoft.com/office/officeart/2005/8/layout/hList1"/>
    <dgm:cxn modelId="{B97E9300-26B5-4302-8D3D-DA2DE8C55140}" type="presParOf" srcId="{90194406-D9BC-4EB4-84CC-30A4EAF76A86}" destId="{34003761-0434-44BF-9E34-10D4E8531452}" srcOrd="0" destOrd="0" presId="urn:microsoft.com/office/officeart/2005/8/layout/hList1"/>
    <dgm:cxn modelId="{C17081BB-A1EC-49C8-9EBE-014B4F3CFE3E}" type="presParOf" srcId="{90194406-D9BC-4EB4-84CC-30A4EAF76A86}" destId="{FC5AEBE9-53D4-4564-9E84-796EBEDFB81F}" srcOrd="1" destOrd="0" presId="urn:microsoft.com/office/officeart/2005/8/layout/hList1"/>
    <dgm:cxn modelId="{180E7C4F-38B7-4E1C-8EF6-BF0C3B2D8F5A}" type="presParOf" srcId="{0C0B9F81-1224-4BBF-A4D1-C4C645E3F4FF}" destId="{427D92AA-CDD1-4FA6-84A5-49275A7A16D3}" srcOrd="3" destOrd="0" presId="urn:microsoft.com/office/officeart/2005/8/layout/hList1"/>
    <dgm:cxn modelId="{24E83AB7-7ED8-4661-B2F3-BDC5A4F4C6DE}" type="presParOf" srcId="{0C0B9F81-1224-4BBF-A4D1-C4C645E3F4FF}" destId="{45E371BF-0D7A-40B2-9E39-2CB13C4D47D8}" srcOrd="4" destOrd="0" presId="urn:microsoft.com/office/officeart/2005/8/layout/hList1"/>
    <dgm:cxn modelId="{390D0238-168D-4028-BD3F-C12822DC1CA4}" type="presParOf" srcId="{45E371BF-0D7A-40B2-9E39-2CB13C4D47D8}" destId="{BC4EC4AD-EB4B-43EC-82CD-6600B16CC46B}" srcOrd="0" destOrd="0" presId="urn:microsoft.com/office/officeart/2005/8/layout/hList1"/>
    <dgm:cxn modelId="{0AB3563B-609E-4230-B9F4-1F58E158C3FF}" type="presParOf" srcId="{45E371BF-0D7A-40B2-9E39-2CB13C4D47D8}" destId="{F70F8635-7FD6-499B-9165-78229AEEC82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9167C5-44F0-4F80-87CC-668C622DDBFA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42AD219-E75C-4F7D-825D-AB6A312D9C80}">
      <dgm:prSet phldrT="[Text]" custT="1"/>
      <dgm:spPr/>
      <dgm:t>
        <a:bodyPr/>
        <a:lstStyle/>
        <a:p>
          <a:r>
            <a:rPr lang="en-US" sz="1000" dirty="0" err="1" smtClean="0"/>
            <a:t>Ünite</a:t>
          </a:r>
          <a:r>
            <a:rPr lang="en-US" sz="1000" dirty="0" smtClean="0"/>
            <a:t> 1: </a:t>
          </a:r>
          <a:r>
            <a:rPr lang="en-US" sz="1000" dirty="0" err="1" smtClean="0"/>
            <a:t>İşyerinde</a:t>
          </a:r>
          <a:r>
            <a:rPr lang="en-US" sz="1000" dirty="0" smtClean="0"/>
            <a:t> </a:t>
          </a:r>
          <a:r>
            <a:rPr lang="en-US" sz="1000" dirty="0" err="1" smtClean="0"/>
            <a:t>Sağlık</a:t>
          </a:r>
          <a:r>
            <a:rPr lang="en-US" sz="1000" dirty="0" smtClean="0"/>
            <a:t> </a:t>
          </a:r>
          <a:r>
            <a:rPr lang="en-US" sz="1000" dirty="0" err="1" smtClean="0"/>
            <a:t>ve</a:t>
          </a:r>
          <a:r>
            <a:rPr lang="en-US" sz="1000" dirty="0" smtClean="0"/>
            <a:t> </a:t>
          </a:r>
          <a:r>
            <a:rPr lang="en-US" sz="1000" dirty="0" err="1" smtClean="0"/>
            <a:t>Güvenlik</a:t>
          </a:r>
          <a:r>
            <a:rPr lang="en-US" sz="1000" dirty="0" smtClean="0"/>
            <a:t> (Zorunlu) </a:t>
          </a:r>
          <a:endParaRPr lang="en-US" sz="1000" dirty="0"/>
        </a:p>
      </dgm:t>
    </dgm:pt>
    <dgm:pt modelId="{1EDA94D7-4810-40A4-B47A-9ADC480CCDB2}" type="parTrans" cxnId="{9E988147-0A53-43C9-8815-FDA238FF0689}">
      <dgm:prSet/>
      <dgm:spPr/>
      <dgm:t>
        <a:bodyPr/>
        <a:lstStyle/>
        <a:p>
          <a:endParaRPr lang="en-US"/>
        </a:p>
      </dgm:t>
    </dgm:pt>
    <dgm:pt modelId="{AF50E4CB-C495-4690-BF95-B2626CAC2CEF}" type="sibTrans" cxnId="{9E988147-0A53-43C9-8815-FDA238FF0689}">
      <dgm:prSet/>
      <dgm:spPr/>
      <dgm:t>
        <a:bodyPr/>
        <a:lstStyle/>
        <a:p>
          <a:endParaRPr lang="en-US"/>
        </a:p>
      </dgm:t>
    </dgm:pt>
    <dgm:pt modelId="{7CEFD309-2269-4B70-B59F-8E6373512227}">
      <dgm:prSet phldrT="[Text]" custT="1"/>
      <dgm:spPr/>
      <dgm:t>
        <a:bodyPr/>
        <a:lstStyle/>
        <a:p>
          <a:r>
            <a:rPr lang="en-US" sz="1000" dirty="0" err="1" smtClean="0"/>
            <a:t>Ünite</a:t>
          </a:r>
          <a:r>
            <a:rPr lang="en-US" sz="1000" dirty="0" smtClean="0"/>
            <a:t> 4: </a:t>
          </a:r>
          <a:r>
            <a:rPr lang="en-US" sz="1000" dirty="0" err="1" smtClean="0"/>
            <a:t>Mühendis</a:t>
          </a:r>
          <a:r>
            <a:rPr lang="en-US" sz="1000" dirty="0" smtClean="0"/>
            <a:t> </a:t>
          </a:r>
          <a:r>
            <a:rPr lang="en-US" sz="1000" dirty="0" err="1" smtClean="0"/>
            <a:t>Teknisyenleri</a:t>
          </a:r>
          <a:r>
            <a:rPr lang="en-US" sz="1000" dirty="0" smtClean="0"/>
            <a:t> </a:t>
          </a:r>
          <a:r>
            <a:rPr lang="en-US" sz="1000" dirty="0" err="1" smtClean="0"/>
            <a:t>İçin</a:t>
          </a:r>
          <a:r>
            <a:rPr lang="en-US" sz="1000" dirty="0" smtClean="0"/>
            <a:t> </a:t>
          </a:r>
          <a:r>
            <a:rPr lang="en-US" sz="1000" dirty="0" err="1" smtClean="0"/>
            <a:t>Matematik</a:t>
          </a:r>
          <a:r>
            <a:rPr lang="en-US" sz="1000" dirty="0" smtClean="0"/>
            <a:t> (Zorunlu) </a:t>
          </a:r>
          <a:endParaRPr lang="en-US" sz="1000" dirty="0"/>
        </a:p>
      </dgm:t>
    </dgm:pt>
    <dgm:pt modelId="{E39956DC-A551-4D2E-8789-E44696D2548C}" type="parTrans" cxnId="{54A84736-7F78-4565-A570-87A310B64A8F}">
      <dgm:prSet/>
      <dgm:spPr/>
      <dgm:t>
        <a:bodyPr/>
        <a:lstStyle/>
        <a:p>
          <a:endParaRPr lang="en-US"/>
        </a:p>
      </dgm:t>
    </dgm:pt>
    <dgm:pt modelId="{F2E65A1B-199F-433D-9903-0CCE6A61F723}" type="sibTrans" cxnId="{54A84736-7F78-4565-A570-87A310B64A8F}">
      <dgm:prSet/>
      <dgm:spPr/>
      <dgm:t>
        <a:bodyPr/>
        <a:lstStyle/>
        <a:p>
          <a:endParaRPr lang="en-US"/>
        </a:p>
      </dgm:t>
    </dgm:pt>
    <dgm:pt modelId="{9F3B1C6C-B304-4BC3-AEE8-57619DD8813C}">
      <dgm:prSet phldrT="[Text]" custT="1"/>
      <dgm:spPr/>
      <dgm:t>
        <a:bodyPr/>
        <a:lstStyle/>
        <a:p>
          <a:r>
            <a:rPr lang="en-US" sz="1000" dirty="0" err="1" smtClean="0"/>
            <a:t>Ünite</a:t>
          </a:r>
          <a:r>
            <a:rPr lang="en-US" sz="1000" dirty="0" smtClean="0"/>
            <a:t> 5: </a:t>
          </a:r>
          <a:r>
            <a:rPr lang="en-US" sz="1000" b="1" dirty="0" smtClean="0"/>
            <a:t> </a:t>
          </a:r>
          <a:r>
            <a:rPr lang="en-US" sz="1000" dirty="0" err="1" smtClean="0"/>
            <a:t>Mekanik</a:t>
          </a:r>
          <a:r>
            <a:rPr lang="en-US" sz="1000" dirty="0" smtClean="0"/>
            <a:t> </a:t>
          </a:r>
          <a:r>
            <a:rPr lang="en-US" sz="1000" dirty="0" err="1" smtClean="0"/>
            <a:t>Prensipler</a:t>
          </a:r>
          <a:r>
            <a:rPr lang="en-US" sz="1000" dirty="0" smtClean="0"/>
            <a:t> </a:t>
          </a:r>
          <a:r>
            <a:rPr lang="en-US" sz="1000" dirty="0" err="1" smtClean="0"/>
            <a:t>ve</a:t>
          </a:r>
          <a:r>
            <a:rPr lang="en-US" sz="1000" dirty="0" smtClean="0"/>
            <a:t> </a:t>
          </a:r>
          <a:r>
            <a:rPr lang="en-US" sz="1000" dirty="0" err="1" smtClean="0"/>
            <a:t>Uygulamalar</a:t>
          </a:r>
          <a:r>
            <a:rPr lang="en-US" sz="1000" dirty="0" smtClean="0"/>
            <a:t> (</a:t>
          </a:r>
          <a:r>
            <a:rPr lang="en-US" sz="1000" dirty="0" err="1" smtClean="0"/>
            <a:t>Seçmeli</a:t>
          </a:r>
          <a:r>
            <a:rPr lang="en-US" sz="1000" dirty="0" smtClean="0"/>
            <a:t>)</a:t>
          </a:r>
          <a:endParaRPr lang="en-US" sz="1000" dirty="0"/>
        </a:p>
      </dgm:t>
    </dgm:pt>
    <dgm:pt modelId="{EE719A4B-D9F9-4EA1-B793-454206AE0502}" type="parTrans" cxnId="{C6C3512E-FF9D-4270-B309-D886FD0CFC9E}">
      <dgm:prSet/>
      <dgm:spPr/>
      <dgm:t>
        <a:bodyPr/>
        <a:lstStyle/>
        <a:p>
          <a:endParaRPr lang="en-US"/>
        </a:p>
      </dgm:t>
    </dgm:pt>
    <dgm:pt modelId="{23268089-C1C2-41FC-ABC6-A07F8FE839EA}" type="sibTrans" cxnId="{C6C3512E-FF9D-4270-B309-D886FD0CFC9E}">
      <dgm:prSet/>
      <dgm:spPr/>
      <dgm:t>
        <a:bodyPr/>
        <a:lstStyle/>
        <a:p>
          <a:endParaRPr lang="en-US"/>
        </a:p>
      </dgm:t>
    </dgm:pt>
    <dgm:pt modelId="{1EAC6CD0-8701-4F2D-B1D5-5E05C5702453}" type="pres">
      <dgm:prSet presAssocID="{6B9167C5-44F0-4F80-87CC-668C622DDB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E144700-6862-4CA3-8C1E-CEF690419E60}" type="pres">
      <dgm:prSet presAssocID="{942AD219-E75C-4F7D-825D-AB6A312D9C8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BE4A6-89EF-477B-92C3-78AD99212A68}" type="pres">
      <dgm:prSet presAssocID="{AF50E4CB-C495-4690-BF95-B2626CAC2CEF}" presName="sibTrans" presStyleCnt="0"/>
      <dgm:spPr/>
    </dgm:pt>
    <dgm:pt modelId="{C52E04B0-C9E7-4C82-952C-504A625C115F}" type="pres">
      <dgm:prSet presAssocID="{7CEFD309-2269-4B70-B59F-8E637351222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09684-72FC-4C50-B75A-52BC96812781}" type="pres">
      <dgm:prSet presAssocID="{F2E65A1B-199F-433D-9903-0CCE6A61F723}" presName="sibTrans" presStyleCnt="0"/>
      <dgm:spPr/>
    </dgm:pt>
    <dgm:pt modelId="{8D87DDF9-029C-47C9-98DE-B7F539773B00}" type="pres">
      <dgm:prSet presAssocID="{9F3B1C6C-B304-4BC3-AEE8-57619DD881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988147-0A53-43C9-8815-FDA238FF0689}" srcId="{6B9167C5-44F0-4F80-87CC-668C622DDBFA}" destId="{942AD219-E75C-4F7D-825D-AB6A312D9C80}" srcOrd="0" destOrd="0" parTransId="{1EDA94D7-4810-40A4-B47A-9ADC480CCDB2}" sibTransId="{AF50E4CB-C495-4690-BF95-B2626CAC2CEF}"/>
    <dgm:cxn modelId="{5AE00368-E51B-46A8-BC8A-3760A5F1994A}" type="presOf" srcId="{6B9167C5-44F0-4F80-87CC-668C622DDBFA}" destId="{1EAC6CD0-8701-4F2D-B1D5-5E05C5702453}" srcOrd="0" destOrd="0" presId="urn:microsoft.com/office/officeart/2005/8/layout/hList6"/>
    <dgm:cxn modelId="{C6C3512E-FF9D-4270-B309-D886FD0CFC9E}" srcId="{6B9167C5-44F0-4F80-87CC-668C622DDBFA}" destId="{9F3B1C6C-B304-4BC3-AEE8-57619DD8813C}" srcOrd="2" destOrd="0" parTransId="{EE719A4B-D9F9-4EA1-B793-454206AE0502}" sibTransId="{23268089-C1C2-41FC-ABC6-A07F8FE839EA}"/>
    <dgm:cxn modelId="{5B88DEF9-3497-4575-85AE-A71B321C28E7}" type="presOf" srcId="{9F3B1C6C-B304-4BC3-AEE8-57619DD8813C}" destId="{8D87DDF9-029C-47C9-98DE-B7F539773B00}" srcOrd="0" destOrd="0" presId="urn:microsoft.com/office/officeart/2005/8/layout/hList6"/>
    <dgm:cxn modelId="{54A84736-7F78-4565-A570-87A310B64A8F}" srcId="{6B9167C5-44F0-4F80-87CC-668C622DDBFA}" destId="{7CEFD309-2269-4B70-B59F-8E6373512227}" srcOrd="1" destOrd="0" parTransId="{E39956DC-A551-4D2E-8789-E44696D2548C}" sibTransId="{F2E65A1B-199F-433D-9903-0CCE6A61F723}"/>
    <dgm:cxn modelId="{52AAA964-6C60-4C2A-8ADB-4308113E3D25}" type="presOf" srcId="{942AD219-E75C-4F7D-825D-AB6A312D9C80}" destId="{9E144700-6862-4CA3-8C1E-CEF690419E60}" srcOrd="0" destOrd="0" presId="urn:microsoft.com/office/officeart/2005/8/layout/hList6"/>
    <dgm:cxn modelId="{F4DD0B2E-64E1-4057-B623-496E8153C155}" type="presOf" srcId="{7CEFD309-2269-4B70-B59F-8E6373512227}" destId="{C52E04B0-C9E7-4C82-952C-504A625C115F}" srcOrd="0" destOrd="0" presId="urn:microsoft.com/office/officeart/2005/8/layout/hList6"/>
    <dgm:cxn modelId="{2574BA37-4B0E-4BC9-B15A-60330148A8FE}" type="presParOf" srcId="{1EAC6CD0-8701-4F2D-B1D5-5E05C5702453}" destId="{9E144700-6862-4CA3-8C1E-CEF690419E60}" srcOrd="0" destOrd="0" presId="urn:microsoft.com/office/officeart/2005/8/layout/hList6"/>
    <dgm:cxn modelId="{1A62E587-85E9-43A3-AC2F-63BFC2457CC3}" type="presParOf" srcId="{1EAC6CD0-8701-4F2D-B1D5-5E05C5702453}" destId="{689BE4A6-89EF-477B-92C3-78AD99212A68}" srcOrd="1" destOrd="0" presId="urn:microsoft.com/office/officeart/2005/8/layout/hList6"/>
    <dgm:cxn modelId="{586F0429-FDC0-49C3-B62D-4FFB5829C092}" type="presParOf" srcId="{1EAC6CD0-8701-4F2D-B1D5-5E05C5702453}" destId="{C52E04B0-C9E7-4C82-952C-504A625C115F}" srcOrd="2" destOrd="0" presId="urn:microsoft.com/office/officeart/2005/8/layout/hList6"/>
    <dgm:cxn modelId="{929C2DD0-AEC9-4E3D-A9F4-4410EE45B015}" type="presParOf" srcId="{1EAC6CD0-8701-4F2D-B1D5-5E05C5702453}" destId="{B6F09684-72FC-4C50-B75A-52BC96812781}" srcOrd="3" destOrd="0" presId="urn:microsoft.com/office/officeart/2005/8/layout/hList6"/>
    <dgm:cxn modelId="{DDA97C89-4F50-4112-AF6D-7A871E633BD8}" type="presParOf" srcId="{1EAC6CD0-8701-4F2D-B1D5-5E05C5702453}" destId="{8D87DDF9-029C-47C9-98DE-B7F539773B0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9167C5-44F0-4F80-87CC-668C622DDBFA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42AD219-E75C-4F7D-825D-AB6A312D9C80}">
      <dgm:prSet phldrT="[Text]" custT="1"/>
      <dgm:spPr/>
      <dgm:t>
        <a:bodyPr/>
        <a:lstStyle/>
        <a:p>
          <a:r>
            <a:rPr lang="en-US" sz="1000" dirty="0" err="1" smtClean="0"/>
            <a:t>Ünite</a:t>
          </a:r>
          <a:r>
            <a:rPr lang="en-US" sz="1000" dirty="0" smtClean="0"/>
            <a:t> 1:</a:t>
          </a:r>
        </a:p>
        <a:p>
          <a:r>
            <a:rPr lang="en-US" sz="1000" dirty="0" smtClean="0"/>
            <a:t> </a:t>
          </a:r>
          <a:r>
            <a:rPr lang="en-US" sz="10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İş</a:t>
          </a:r>
          <a:r>
            <a:rPr lang="en-US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0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Dünyası</a:t>
          </a:r>
          <a:r>
            <a:rPr lang="en-US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000" dirty="0" smtClean="0"/>
            <a:t>(Zorunlu) </a:t>
          </a:r>
          <a:endParaRPr lang="en-US" sz="1000" dirty="0"/>
        </a:p>
      </dgm:t>
    </dgm:pt>
    <dgm:pt modelId="{1EDA94D7-4810-40A4-B47A-9ADC480CCDB2}" type="parTrans" cxnId="{9E988147-0A53-43C9-8815-FDA238FF0689}">
      <dgm:prSet/>
      <dgm:spPr/>
      <dgm:t>
        <a:bodyPr/>
        <a:lstStyle/>
        <a:p>
          <a:endParaRPr lang="en-US"/>
        </a:p>
      </dgm:t>
    </dgm:pt>
    <dgm:pt modelId="{AF50E4CB-C495-4690-BF95-B2626CAC2CEF}" type="sibTrans" cxnId="{9E988147-0A53-43C9-8815-FDA238FF0689}">
      <dgm:prSet/>
      <dgm:spPr/>
      <dgm:t>
        <a:bodyPr/>
        <a:lstStyle/>
        <a:p>
          <a:endParaRPr lang="en-US"/>
        </a:p>
      </dgm:t>
    </dgm:pt>
    <dgm:pt modelId="{7CEFD309-2269-4B70-B59F-8E6373512227}">
      <dgm:prSet phldrT="[Text]" custT="1"/>
      <dgm:spPr/>
      <dgm:t>
        <a:bodyPr/>
        <a:lstStyle/>
        <a:p>
          <a:r>
            <a:rPr lang="en-US" sz="1000" dirty="0" err="1" smtClean="0"/>
            <a:t>Ünite</a:t>
          </a:r>
          <a:r>
            <a:rPr lang="en-US" sz="1000" dirty="0" smtClean="0"/>
            <a:t> 4: </a:t>
          </a:r>
          <a:r>
            <a:rPr lang="en-US" sz="10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İşletme</a:t>
          </a:r>
          <a:r>
            <a:rPr lang="en-US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0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Kaynakları</a:t>
          </a:r>
          <a:r>
            <a:rPr lang="en-US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000" dirty="0" smtClean="0"/>
            <a:t>(Zorunlu) </a:t>
          </a:r>
          <a:endParaRPr lang="en-US" sz="1000" dirty="0"/>
        </a:p>
      </dgm:t>
    </dgm:pt>
    <dgm:pt modelId="{E39956DC-A551-4D2E-8789-E44696D2548C}" type="parTrans" cxnId="{54A84736-7F78-4565-A570-87A310B64A8F}">
      <dgm:prSet/>
      <dgm:spPr/>
      <dgm:t>
        <a:bodyPr/>
        <a:lstStyle/>
        <a:p>
          <a:endParaRPr lang="en-US"/>
        </a:p>
      </dgm:t>
    </dgm:pt>
    <dgm:pt modelId="{F2E65A1B-199F-433D-9903-0CCE6A61F723}" type="sibTrans" cxnId="{54A84736-7F78-4565-A570-87A310B64A8F}">
      <dgm:prSet/>
      <dgm:spPr/>
      <dgm:t>
        <a:bodyPr/>
        <a:lstStyle/>
        <a:p>
          <a:endParaRPr lang="en-US"/>
        </a:p>
      </dgm:t>
    </dgm:pt>
    <dgm:pt modelId="{9F3B1C6C-B304-4BC3-AEE8-57619DD8813C}">
      <dgm:prSet phldrT="[Text]" custT="1"/>
      <dgm:spPr/>
      <dgm:t>
        <a:bodyPr/>
        <a:lstStyle/>
        <a:p>
          <a:r>
            <a:rPr lang="en-US" sz="1000" dirty="0" err="1" smtClean="0"/>
            <a:t>Ünite</a:t>
          </a:r>
          <a:r>
            <a:rPr lang="en-US" sz="1000" dirty="0" smtClean="0"/>
            <a:t> 5: </a:t>
          </a:r>
          <a:r>
            <a:rPr lang="en-US" sz="1000" b="1" dirty="0" smtClean="0"/>
            <a:t> </a:t>
          </a:r>
          <a:r>
            <a:rPr lang="en-US" sz="10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İşletme</a:t>
          </a:r>
          <a:r>
            <a:rPr lang="en-US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0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Faaliyetlerini</a:t>
          </a:r>
          <a:r>
            <a:rPr lang="en-US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000" dirty="0" err="1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Destekleme</a:t>
          </a:r>
          <a:r>
            <a:rPr lang="en-US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000" dirty="0" smtClean="0"/>
            <a:t>(</a:t>
          </a:r>
          <a:r>
            <a:rPr lang="en-US" sz="1000" dirty="0" err="1" smtClean="0"/>
            <a:t>Seçmeli</a:t>
          </a:r>
          <a:r>
            <a:rPr lang="en-US" sz="1000" dirty="0" smtClean="0"/>
            <a:t>)</a:t>
          </a:r>
          <a:endParaRPr lang="en-US" sz="1000" dirty="0"/>
        </a:p>
      </dgm:t>
    </dgm:pt>
    <dgm:pt modelId="{EE719A4B-D9F9-4EA1-B793-454206AE0502}" type="parTrans" cxnId="{C6C3512E-FF9D-4270-B309-D886FD0CFC9E}">
      <dgm:prSet/>
      <dgm:spPr/>
      <dgm:t>
        <a:bodyPr/>
        <a:lstStyle/>
        <a:p>
          <a:endParaRPr lang="en-US"/>
        </a:p>
      </dgm:t>
    </dgm:pt>
    <dgm:pt modelId="{23268089-C1C2-41FC-ABC6-A07F8FE839EA}" type="sibTrans" cxnId="{C6C3512E-FF9D-4270-B309-D886FD0CFC9E}">
      <dgm:prSet/>
      <dgm:spPr/>
      <dgm:t>
        <a:bodyPr/>
        <a:lstStyle/>
        <a:p>
          <a:endParaRPr lang="en-US"/>
        </a:p>
      </dgm:t>
    </dgm:pt>
    <dgm:pt modelId="{1EAC6CD0-8701-4F2D-B1D5-5E05C5702453}" type="pres">
      <dgm:prSet presAssocID="{6B9167C5-44F0-4F80-87CC-668C622DDB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E144700-6862-4CA3-8C1E-CEF690419E60}" type="pres">
      <dgm:prSet presAssocID="{942AD219-E75C-4F7D-825D-AB6A312D9C8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BE4A6-89EF-477B-92C3-78AD99212A68}" type="pres">
      <dgm:prSet presAssocID="{AF50E4CB-C495-4690-BF95-B2626CAC2CEF}" presName="sibTrans" presStyleCnt="0"/>
      <dgm:spPr/>
    </dgm:pt>
    <dgm:pt modelId="{C52E04B0-C9E7-4C82-952C-504A625C115F}" type="pres">
      <dgm:prSet presAssocID="{7CEFD309-2269-4B70-B59F-8E637351222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09684-72FC-4C50-B75A-52BC96812781}" type="pres">
      <dgm:prSet presAssocID="{F2E65A1B-199F-433D-9903-0CCE6A61F723}" presName="sibTrans" presStyleCnt="0"/>
      <dgm:spPr/>
    </dgm:pt>
    <dgm:pt modelId="{8D87DDF9-029C-47C9-98DE-B7F539773B00}" type="pres">
      <dgm:prSet presAssocID="{9F3B1C6C-B304-4BC3-AEE8-57619DD881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988147-0A53-43C9-8815-FDA238FF0689}" srcId="{6B9167C5-44F0-4F80-87CC-668C622DDBFA}" destId="{942AD219-E75C-4F7D-825D-AB6A312D9C80}" srcOrd="0" destOrd="0" parTransId="{1EDA94D7-4810-40A4-B47A-9ADC480CCDB2}" sibTransId="{AF50E4CB-C495-4690-BF95-B2626CAC2CEF}"/>
    <dgm:cxn modelId="{5AE00368-E51B-46A8-BC8A-3760A5F1994A}" type="presOf" srcId="{6B9167C5-44F0-4F80-87CC-668C622DDBFA}" destId="{1EAC6CD0-8701-4F2D-B1D5-5E05C5702453}" srcOrd="0" destOrd="0" presId="urn:microsoft.com/office/officeart/2005/8/layout/hList6"/>
    <dgm:cxn modelId="{C6C3512E-FF9D-4270-B309-D886FD0CFC9E}" srcId="{6B9167C5-44F0-4F80-87CC-668C622DDBFA}" destId="{9F3B1C6C-B304-4BC3-AEE8-57619DD8813C}" srcOrd="2" destOrd="0" parTransId="{EE719A4B-D9F9-4EA1-B793-454206AE0502}" sibTransId="{23268089-C1C2-41FC-ABC6-A07F8FE839EA}"/>
    <dgm:cxn modelId="{5B88DEF9-3497-4575-85AE-A71B321C28E7}" type="presOf" srcId="{9F3B1C6C-B304-4BC3-AEE8-57619DD8813C}" destId="{8D87DDF9-029C-47C9-98DE-B7F539773B00}" srcOrd="0" destOrd="0" presId="urn:microsoft.com/office/officeart/2005/8/layout/hList6"/>
    <dgm:cxn modelId="{54A84736-7F78-4565-A570-87A310B64A8F}" srcId="{6B9167C5-44F0-4F80-87CC-668C622DDBFA}" destId="{7CEFD309-2269-4B70-B59F-8E6373512227}" srcOrd="1" destOrd="0" parTransId="{E39956DC-A551-4D2E-8789-E44696D2548C}" sibTransId="{F2E65A1B-199F-433D-9903-0CCE6A61F723}"/>
    <dgm:cxn modelId="{52AAA964-6C60-4C2A-8ADB-4308113E3D25}" type="presOf" srcId="{942AD219-E75C-4F7D-825D-AB6A312D9C80}" destId="{9E144700-6862-4CA3-8C1E-CEF690419E60}" srcOrd="0" destOrd="0" presId="urn:microsoft.com/office/officeart/2005/8/layout/hList6"/>
    <dgm:cxn modelId="{F4DD0B2E-64E1-4057-B623-496E8153C155}" type="presOf" srcId="{7CEFD309-2269-4B70-B59F-8E6373512227}" destId="{C52E04B0-C9E7-4C82-952C-504A625C115F}" srcOrd="0" destOrd="0" presId="urn:microsoft.com/office/officeart/2005/8/layout/hList6"/>
    <dgm:cxn modelId="{2574BA37-4B0E-4BC9-B15A-60330148A8FE}" type="presParOf" srcId="{1EAC6CD0-8701-4F2D-B1D5-5E05C5702453}" destId="{9E144700-6862-4CA3-8C1E-CEF690419E60}" srcOrd="0" destOrd="0" presId="urn:microsoft.com/office/officeart/2005/8/layout/hList6"/>
    <dgm:cxn modelId="{1A62E587-85E9-43A3-AC2F-63BFC2457CC3}" type="presParOf" srcId="{1EAC6CD0-8701-4F2D-B1D5-5E05C5702453}" destId="{689BE4A6-89EF-477B-92C3-78AD99212A68}" srcOrd="1" destOrd="0" presId="urn:microsoft.com/office/officeart/2005/8/layout/hList6"/>
    <dgm:cxn modelId="{586F0429-FDC0-49C3-B62D-4FFB5829C092}" type="presParOf" srcId="{1EAC6CD0-8701-4F2D-B1D5-5E05C5702453}" destId="{C52E04B0-C9E7-4C82-952C-504A625C115F}" srcOrd="2" destOrd="0" presId="urn:microsoft.com/office/officeart/2005/8/layout/hList6"/>
    <dgm:cxn modelId="{929C2DD0-AEC9-4E3D-A9F4-4410EE45B015}" type="presParOf" srcId="{1EAC6CD0-8701-4F2D-B1D5-5E05C5702453}" destId="{B6F09684-72FC-4C50-B75A-52BC96812781}" srcOrd="3" destOrd="0" presId="urn:microsoft.com/office/officeart/2005/8/layout/hList6"/>
    <dgm:cxn modelId="{DDA97C89-4F50-4112-AF6D-7A871E633BD8}" type="presParOf" srcId="{1EAC6CD0-8701-4F2D-B1D5-5E05C5702453}" destId="{8D87DDF9-029C-47C9-98DE-B7F539773B0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D6E14-9051-47C0-A51B-889B578550AD}">
      <dsp:nvSpPr>
        <dsp:cNvPr id="0" name=""/>
        <dsp:cNvSpPr/>
      </dsp:nvSpPr>
      <dsp:spPr>
        <a:xfrm>
          <a:off x="628" y="409411"/>
          <a:ext cx="2704313" cy="3245176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>
            <a:solidFill>
              <a:schemeClr val="bg1"/>
            </a:solidFill>
            <a:latin typeface="+mn-lt"/>
          </a:endParaRPr>
        </a:p>
      </dsp:txBody>
      <dsp:txXfrm rot="16200000">
        <a:off x="-1059462" y="1469502"/>
        <a:ext cx="2661044" cy="540862"/>
      </dsp:txXfrm>
    </dsp:sp>
    <dsp:sp modelId="{E820A39B-93A0-443E-9708-CA62C70FD027}">
      <dsp:nvSpPr>
        <dsp:cNvPr id="0" name=""/>
        <dsp:cNvSpPr/>
      </dsp:nvSpPr>
      <dsp:spPr>
        <a:xfrm>
          <a:off x="541491" y="409411"/>
          <a:ext cx="2014713" cy="32451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Bilgisayar Mühendisi</a:t>
          </a:r>
          <a:endParaRPr lang="tr-TR" sz="1400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Elektrik Elektronik Mühendisi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İnşaat Mühendisi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Havacılık ve Uzay Mühendisliği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Çevre Mühendisliği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Grafik Tasarımcı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Web tasarımcı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Film Yönetmeni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Film Yapımcısı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Güzellik Uzmanı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</dsp:txBody>
      <dsp:txXfrm>
        <a:off x="541491" y="409411"/>
        <a:ext cx="2014713" cy="3245176"/>
      </dsp:txXfrm>
    </dsp:sp>
    <dsp:sp modelId="{3493A24C-EBD0-4B70-8DFD-871161323F67}">
      <dsp:nvSpPr>
        <dsp:cNvPr id="0" name=""/>
        <dsp:cNvSpPr/>
      </dsp:nvSpPr>
      <dsp:spPr>
        <a:xfrm>
          <a:off x="2799592" y="409411"/>
          <a:ext cx="2704313" cy="3245176"/>
        </a:xfrm>
        <a:prstGeom prst="roundRect">
          <a:avLst>
            <a:gd name="adj" fmla="val 5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>
            <a:solidFill>
              <a:schemeClr val="bg1"/>
            </a:solidFill>
            <a:latin typeface="+mn-lt"/>
          </a:endParaRPr>
        </a:p>
      </dsp:txBody>
      <dsp:txXfrm rot="16200000">
        <a:off x="1739501" y="1469502"/>
        <a:ext cx="2661044" cy="540862"/>
      </dsp:txXfrm>
    </dsp:sp>
    <dsp:sp modelId="{35AE7B53-36B2-43F6-A062-CE027DC3467C}">
      <dsp:nvSpPr>
        <dsp:cNvPr id="0" name=""/>
        <dsp:cNvSpPr/>
      </dsp:nvSpPr>
      <dsp:spPr>
        <a:xfrm rot="5400000">
          <a:off x="2574576" y="2989529"/>
          <a:ext cx="477075" cy="40564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9E817-1D6D-457C-9C37-F246029D2141}">
      <dsp:nvSpPr>
        <dsp:cNvPr id="0" name=""/>
        <dsp:cNvSpPr/>
      </dsp:nvSpPr>
      <dsp:spPr>
        <a:xfrm>
          <a:off x="3340455" y="409411"/>
          <a:ext cx="2014713" cy="32451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Moda Tasarımcısı</a:t>
          </a:r>
          <a:endParaRPr lang="tr-TR" sz="1400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Endüstri Ürünleri Tasarımı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Yazılım uzmanı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Radyo ve Televizyon Yapımcısı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Yayın yönetmeni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Bilgisayar Programcısı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Telekomünikasyon Mühendisliği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</dsp:txBody>
      <dsp:txXfrm>
        <a:off x="3340455" y="409411"/>
        <a:ext cx="2014713" cy="3245176"/>
      </dsp:txXfrm>
    </dsp:sp>
    <dsp:sp modelId="{51BA17EA-18D5-4B0A-B5CB-3A40681A0E8B}">
      <dsp:nvSpPr>
        <dsp:cNvPr id="0" name=""/>
        <dsp:cNvSpPr/>
      </dsp:nvSpPr>
      <dsp:spPr>
        <a:xfrm>
          <a:off x="5598557" y="409411"/>
          <a:ext cx="2704313" cy="3245176"/>
        </a:xfrm>
        <a:prstGeom prst="roundRect">
          <a:avLst>
            <a:gd name="adj" fmla="val 5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>
            <a:solidFill>
              <a:schemeClr val="bg1"/>
            </a:solidFill>
            <a:latin typeface="+mn-lt"/>
          </a:endParaRPr>
        </a:p>
      </dsp:txBody>
      <dsp:txXfrm rot="16200000">
        <a:off x="4538466" y="1469502"/>
        <a:ext cx="2661044" cy="540862"/>
      </dsp:txXfrm>
    </dsp:sp>
    <dsp:sp modelId="{283FF89D-F405-4247-B165-F0F894DE08A6}">
      <dsp:nvSpPr>
        <dsp:cNvPr id="0" name=""/>
        <dsp:cNvSpPr/>
      </dsp:nvSpPr>
      <dsp:spPr>
        <a:xfrm rot="5400000">
          <a:off x="5373540" y="2989529"/>
          <a:ext cx="477075" cy="40564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E55B2-A057-4684-9DDA-990BD7844D79}">
      <dsp:nvSpPr>
        <dsp:cNvPr id="0" name=""/>
        <dsp:cNvSpPr/>
      </dsp:nvSpPr>
      <dsp:spPr>
        <a:xfrm>
          <a:off x="6139419" y="409411"/>
          <a:ext cx="2014713" cy="32451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Diş Hekimi</a:t>
          </a:r>
          <a:endParaRPr lang="tr-TR" sz="1400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Müzisyen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Fotoğrafçı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Sahne Sanatçısı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Eczacı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Antrenör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Avukat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Veteriner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000066"/>
              </a:solidFill>
              <a:latin typeface="+mn-lt"/>
            </a:rPr>
            <a:t>Mimar </a:t>
          </a:r>
          <a:endParaRPr lang="tr-TR" sz="1400" b="1" kern="1200" dirty="0">
            <a:solidFill>
              <a:srgbClr val="000066"/>
            </a:solidFill>
            <a:latin typeface="+mn-lt"/>
          </a:endParaRPr>
        </a:p>
      </dsp:txBody>
      <dsp:txXfrm>
        <a:off x="6139419" y="409411"/>
        <a:ext cx="2014713" cy="3245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2D753-D737-4623-9837-CECAB976FC13}">
      <dsp:nvSpPr>
        <dsp:cNvPr id="0" name=""/>
        <dsp:cNvSpPr/>
      </dsp:nvSpPr>
      <dsp:spPr>
        <a:xfrm rot="16200000">
          <a:off x="-1063873" y="1064617"/>
          <a:ext cx="4064000" cy="1934765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Yale University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Middlesex University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Colorado State University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Oxford Brookes University</a:t>
          </a:r>
        </a:p>
      </dsp:txBody>
      <dsp:txXfrm rot="5400000">
        <a:off x="744" y="812800"/>
        <a:ext cx="1934765" cy="2438400"/>
      </dsp:txXfrm>
    </dsp:sp>
    <dsp:sp modelId="{B796D0E7-7AFF-441A-9973-A79F78DC6765}">
      <dsp:nvSpPr>
        <dsp:cNvPr id="0" name=""/>
        <dsp:cNvSpPr/>
      </dsp:nvSpPr>
      <dsp:spPr>
        <a:xfrm rot="16200000">
          <a:off x="809966" y="1064617"/>
          <a:ext cx="4064000" cy="1934765"/>
        </a:xfrm>
        <a:prstGeom prst="flowChartManualOperati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 smtClean="0">
            <a:solidFill>
              <a:schemeClr val="tx2">
                <a:lumMod val="50000"/>
              </a:schemeClr>
            </a:solidFill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University of Tampa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Ryerson University</a:t>
          </a:r>
          <a:endParaRPr lang="tr-TR" sz="1600" kern="1200" dirty="0" smtClean="0">
            <a:solidFill>
              <a:schemeClr val="tx2">
                <a:lumMod val="50000"/>
              </a:schemeClr>
            </a:solidFill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Cardiff Metropolitan University</a:t>
          </a:r>
          <a:endParaRPr lang="tr-TR" sz="1600" kern="1200" dirty="0" smtClean="0">
            <a:solidFill>
              <a:schemeClr val="tx2">
                <a:lumMod val="50000"/>
              </a:schemeClr>
            </a:solidFill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Teesside University</a:t>
          </a:r>
          <a:endParaRPr lang="tr-TR" sz="1600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1874583" y="812800"/>
        <a:ext cx="1934765" cy="2438400"/>
      </dsp:txXfrm>
    </dsp:sp>
    <dsp:sp modelId="{0FAC39B7-861F-4492-9F11-C5976248954E}">
      <dsp:nvSpPr>
        <dsp:cNvPr id="0" name=""/>
        <dsp:cNvSpPr/>
      </dsp:nvSpPr>
      <dsp:spPr>
        <a:xfrm rot="16200000">
          <a:off x="2682510" y="1064617"/>
          <a:ext cx="4064000" cy="1934765"/>
        </a:xfrm>
        <a:prstGeom prst="flowChartManualOperati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James Cook University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Hong Kong University of Science and Technology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Macquarie University</a:t>
          </a:r>
          <a:r>
            <a:rPr lang="tr-TR" sz="1600" b="0" kern="12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rPr>
            <a:t>...</a:t>
          </a:r>
          <a:endParaRPr lang="tr-TR" sz="1600" b="0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3747127" y="812800"/>
        <a:ext cx="1934765" cy="2438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19058-30F8-4DCA-9EB7-165801456F60}">
      <dsp:nvSpPr>
        <dsp:cNvPr id="0" name=""/>
        <dsp:cNvSpPr/>
      </dsp:nvSpPr>
      <dsp:spPr>
        <a:xfrm>
          <a:off x="0" y="3814728"/>
          <a:ext cx="8208912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F0EED-3FF8-4BCD-B49F-F8093068566C}">
      <dsp:nvSpPr>
        <dsp:cNvPr id="0" name=""/>
        <dsp:cNvSpPr/>
      </dsp:nvSpPr>
      <dsp:spPr>
        <a:xfrm>
          <a:off x="0" y="2168114"/>
          <a:ext cx="8208912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3F57B-F886-4208-B93B-47B8F7F49B9E}">
      <dsp:nvSpPr>
        <dsp:cNvPr id="0" name=""/>
        <dsp:cNvSpPr/>
      </dsp:nvSpPr>
      <dsp:spPr>
        <a:xfrm>
          <a:off x="0" y="1190204"/>
          <a:ext cx="8208912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EBFAF-1781-4715-8150-228BE2D006B5}">
      <dsp:nvSpPr>
        <dsp:cNvPr id="0" name=""/>
        <dsp:cNvSpPr/>
      </dsp:nvSpPr>
      <dsp:spPr>
        <a:xfrm>
          <a:off x="2191532" y="1695"/>
          <a:ext cx="6074594" cy="1165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kern="1200" dirty="0"/>
        </a:p>
      </dsp:txBody>
      <dsp:txXfrm>
        <a:off x="2191532" y="1695"/>
        <a:ext cx="6074594" cy="1165184"/>
      </dsp:txXfrm>
    </dsp:sp>
    <dsp:sp modelId="{56828244-8CFE-476F-B3BD-AC9210DB42AA}">
      <dsp:nvSpPr>
        <dsp:cNvPr id="0" name=""/>
        <dsp:cNvSpPr/>
      </dsp:nvSpPr>
      <dsp:spPr>
        <a:xfrm>
          <a:off x="72017" y="72008"/>
          <a:ext cx="2363179" cy="39731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Lise Hazırlık</a:t>
          </a:r>
          <a:endParaRPr lang="tr-TR" sz="2400" kern="1200" dirty="0"/>
        </a:p>
      </dsp:txBody>
      <dsp:txXfrm>
        <a:off x="91416" y="91407"/>
        <a:ext cx="2324381" cy="377917"/>
      </dsp:txXfrm>
    </dsp:sp>
    <dsp:sp modelId="{983FF01F-F1F4-4E63-A0DB-BAE9649F07D5}">
      <dsp:nvSpPr>
        <dsp:cNvPr id="0" name=""/>
        <dsp:cNvSpPr/>
      </dsp:nvSpPr>
      <dsp:spPr>
        <a:xfrm>
          <a:off x="0" y="556566"/>
          <a:ext cx="8208912" cy="54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1 Award in Social Media</a:t>
          </a:r>
          <a:endParaRPr lang="tr-TR" sz="2400" b="0" kern="1200" dirty="0">
            <a:solidFill>
              <a:srgbClr val="000066"/>
            </a:solidFill>
            <a:latin typeface="+mn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400" b="0" kern="1200" dirty="0">
            <a:solidFill>
              <a:srgbClr val="000066"/>
            </a:solidFill>
            <a:latin typeface="+mn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400" b="0" kern="1200" dirty="0">
            <a:solidFill>
              <a:srgbClr val="000066"/>
            </a:solidFill>
            <a:latin typeface="+mn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2 Award in Enterprise Skills</a:t>
          </a:r>
          <a:endParaRPr lang="tr-TR" sz="2400" b="0" kern="1200" dirty="0">
            <a:solidFill>
              <a:srgbClr val="000066"/>
            </a:solidFill>
            <a:latin typeface="+mn-lt"/>
          </a:endParaRPr>
        </a:p>
      </dsp:txBody>
      <dsp:txXfrm>
        <a:off x="0" y="556566"/>
        <a:ext cx="8208912" cy="547835"/>
      </dsp:txXfrm>
    </dsp:sp>
    <dsp:sp modelId="{28A3F2AA-29AD-430A-A489-4C4120E87EF6}">
      <dsp:nvSpPr>
        <dsp:cNvPr id="0" name=""/>
        <dsp:cNvSpPr/>
      </dsp:nvSpPr>
      <dsp:spPr>
        <a:xfrm>
          <a:off x="83761" y="3100843"/>
          <a:ext cx="8208903" cy="471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b="0" kern="1200" dirty="0" smtClean="0">
            <a:solidFill>
              <a:srgbClr val="000066"/>
            </a:solidFill>
            <a:latin typeface="+mn-lt"/>
            <a:cs typeface="Arial" panose="020B060402020202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b="0" kern="1200" dirty="0" smtClean="0">
            <a:solidFill>
              <a:srgbClr val="000066"/>
            </a:solidFill>
            <a:latin typeface="+mn-lt"/>
            <a:cs typeface="Arial" panose="020B060402020202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3 Certificate in</a:t>
          </a:r>
          <a:r>
            <a:rPr lang="tr-TR" sz="24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 Art &amp; Design</a:t>
          </a:r>
          <a:endParaRPr lang="en-US" sz="2400" b="0" kern="1200" dirty="0" smtClean="0">
            <a:solidFill>
              <a:srgbClr val="000066"/>
            </a:solidFill>
            <a:latin typeface="+mn-lt"/>
            <a:cs typeface="Arial" panose="020B060402020202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2 Extended Certificate in Information Technology</a:t>
          </a:r>
          <a:endParaRPr lang="tr-TR" sz="2400" b="0" kern="1200" dirty="0">
            <a:solidFill>
              <a:srgbClr val="000066"/>
            </a:solidFill>
            <a:latin typeface="+mn-lt"/>
          </a:endParaRPr>
        </a:p>
      </dsp:txBody>
      <dsp:txXfrm>
        <a:off x="83761" y="3100843"/>
        <a:ext cx="8208903" cy="471433"/>
      </dsp:txXfrm>
    </dsp:sp>
    <dsp:sp modelId="{3F831555-4CE5-4ED8-B3C6-D108CEDC3576}">
      <dsp:nvSpPr>
        <dsp:cNvPr id="0" name=""/>
        <dsp:cNvSpPr/>
      </dsp:nvSpPr>
      <dsp:spPr>
        <a:xfrm>
          <a:off x="72013" y="2304252"/>
          <a:ext cx="2134317" cy="402757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10. Sınıf</a:t>
          </a:r>
          <a:endParaRPr lang="tr-TR" sz="2800" kern="1200" dirty="0"/>
        </a:p>
      </dsp:txBody>
      <dsp:txXfrm>
        <a:off x="91678" y="2323917"/>
        <a:ext cx="2094987" cy="383092"/>
      </dsp:txXfrm>
    </dsp:sp>
    <dsp:sp modelId="{F9091284-97D7-48AD-92E9-418136108055}">
      <dsp:nvSpPr>
        <dsp:cNvPr id="0" name=""/>
        <dsp:cNvSpPr/>
      </dsp:nvSpPr>
      <dsp:spPr>
        <a:xfrm>
          <a:off x="2134317" y="2649543"/>
          <a:ext cx="6074594" cy="1165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C815A-9902-4CCC-A5DD-EE0122A1A382}">
      <dsp:nvSpPr>
        <dsp:cNvPr id="0" name=""/>
        <dsp:cNvSpPr/>
      </dsp:nvSpPr>
      <dsp:spPr>
        <a:xfrm>
          <a:off x="72011" y="1296146"/>
          <a:ext cx="2134317" cy="444261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9. </a:t>
          </a:r>
          <a:r>
            <a:rPr lang="en-US" sz="2300" kern="1200" dirty="0" err="1" smtClean="0"/>
            <a:t>Sınıf</a:t>
          </a:r>
          <a:endParaRPr lang="tr-TR" sz="2300" kern="1200" dirty="0"/>
        </a:p>
      </dsp:txBody>
      <dsp:txXfrm>
        <a:off x="93702" y="1317837"/>
        <a:ext cx="2090935" cy="4225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96B5B-3EE5-42F1-87CC-14DA6299A060}">
      <dsp:nvSpPr>
        <dsp:cNvPr id="0" name=""/>
        <dsp:cNvSpPr/>
      </dsp:nvSpPr>
      <dsp:spPr>
        <a:xfrm>
          <a:off x="0" y="3747317"/>
          <a:ext cx="7056784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F0EED-3FF8-4BCD-B49F-F8093068566C}">
      <dsp:nvSpPr>
        <dsp:cNvPr id="0" name=""/>
        <dsp:cNvSpPr/>
      </dsp:nvSpPr>
      <dsp:spPr>
        <a:xfrm>
          <a:off x="0" y="1515070"/>
          <a:ext cx="7056784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3F57B-F886-4208-B93B-47B8F7F49B9E}">
      <dsp:nvSpPr>
        <dsp:cNvPr id="0" name=""/>
        <dsp:cNvSpPr/>
      </dsp:nvSpPr>
      <dsp:spPr>
        <a:xfrm>
          <a:off x="270751" y="528315"/>
          <a:ext cx="7056784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EBFAF-1781-4715-8150-228BE2D006B5}">
      <dsp:nvSpPr>
        <dsp:cNvPr id="0" name=""/>
        <dsp:cNvSpPr/>
      </dsp:nvSpPr>
      <dsp:spPr>
        <a:xfrm>
          <a:off x="3276370" y="791"/>
          <a:ext cx="2880309" cy="527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55245" rIns="55245" bIns="55245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 dirty="0"/>
        </a:p>
      </dsp:txBody>
      <dsp:txXfrm>
        <a:off x="3276370" y="791"/>
        <a:ext cx="2880309" cy="527523"/>
      </dsp:txXfrm>
    </dsp:sp>
    <dsp:sp modelId="{56828244-8CFE-476F-B3BD-AC9210DB42AA}">
      <dsp:nvSpPr>
        <dsp:cNvPr id="0" name=""/>
        <dsp:cNvSpPr/>
      </dsp:nvSpPr>
      <dsp:spPr>
        <a:xfrm>
          <a:off x="72000" y="0"/>
          <a:ext cx="2917769" cy="52752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10 </a:t>
          </a:r>
          <a:r>
            <a:rPr lang="en-US" sz="2400" kern="1200" dirty="0" err="1" smtClean="0"/>
            <a:t>ve</a:t>
          </a:r>
          <a:r>
            <a:rPr lang="en-US" sz="2400" kern="1200" dirty="0" smtClean="0"/>
            <a:t> 11. </a:t>
          </a:r>
          <a:r>
            <a:rPr lang="en-US" sz="2400" kern="1200" dirty="0" err="1" smtClean="0"/>
            <a:t>Sınıflar</a:t>
          </a:r>
          <a:endParaRPr lang="tr-TR" sz="2400" kern="1200" dirty="0"/>
        </a:p>
      </dsp:txBody>
      <dsp:txXfrm>
        <a:off x="97756" y="25756"/>
        <a:ext cx="2866257" cy="501767"/>
      </dsp:txXfrm>
    </dsp:sp>
    <dsp:sp modelId="{983FF01F-F1F4-4E63-A0DB-BAE9649F07D5}">
      <dsp:nvSpPr>
        <dsp:cNvPr id="0" name=""/>
        <dsp:cNvSpPr/>
      </dsp:nvSpPr>
      <dsp:spPr>
        <a:xfrm>
          <a:off x="0" y="315420"/>
          <a:ext cx="7056784" cy="105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02060"/>
              </a:solidFill>
            </a:rPr>
            <a:t>Level 3 Diploma and Extended Diploma in </a:t>
          </a:r>
          <a:r>
            <a:rPr lang="en-US" sz="2000" kern="1200" dirty="0" err="1" smtClean="0">
              <a:solidFill>
                <a:srgbClr val="002060"/>
              </a:solidFill>
            </a:rPr>
            <a:t>Art&amp;Design</a:t>
          </a:r>
          <a:endParaRPr lang="tr-TR" sz="2000" kern="1200" dirty="0">
            <a:solidFill>
              <a:srgbClr val="002060"/>
            </a:solidFill>
          </a:endParaRPr>
        </a:p>
      </dsp:txBody>
      <dsp:txXfrm>
        <a:off x="0" y="315420"/>
        <a:ext cx="7056784" cy="1055205"/>
      </dsp:txXfrm>
    </dsp:sp>
    <dsp:sp modelId="{28A3F2AA-29AD-430A-A489-4C4120E87EF6}">
      <dsp:nvSpPr>
        <dsp:cNvPr id="0" name=""/>
        <dsp:cNvSpPr/>
      </dsp:nvSpPr>
      <dsp:spPr>
        <a:xfrm>
          <a:off x="0" y="2107868"/>
          <a:ext cx="7056776" cy="527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b="0" kern="1200" dirty="0">
            <a:solidFill>
              <a:srgbClr val="000066"/>
            </a:solidFill>
            <a:latin typeface="+mn-lt"/>
          </a:endParaRPr>
        </a:p>
      </dsp:txBody>
      <dsp:txXfrm>
        <a:off x="0" y="2107868"/>
        <a:ext cx="7056776" cy="527523"/>
      </dsp:txXfrm>
    </dsp:sp>
    <dsp:sp modelId="{3F831555-4CE5-4ED8-B3C6-D108CEDC3576}">
      <dsp:nvSpPr>
        <dsp:cNvPr id="0" name=""/>
        <dsp:cNvSpPr/>
      </dsp:nvSpPr>
      <dsp:spPr>
        <a:xfrm>
          <a:off x="72016" y="939008"/>
          <a:ext cx="1834763" cy="52752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11. </a:t>
          </a:r>
          <a:r>
            <a:rPr lang="en-US" sz="2400" kern="1200" dirty="0" err="1" smtClean="0"/>
            <a:t>Sınıflar</a:t>
          </a:r>
          <a:endParaRPr lang="tr-TR" sz="2400" kern="1200" dirty="0"/>
        </a:p>
      </dsp:txBody>
      <dsp:txXfrm>
        <a:off x="97772" y="964764"/>
        <a:ext cx="1783251" cy="501767"/>
      </dsp:txXfrm>
    </dsp:sp>
    <dsp:sp modelId="{E57415FE-93D5-4D7C-BE27-CE31578C2488}">
      <dsp:nvSpPr>
        <dsp:cNvPr id="0" name=""/>
        <dsp:cNvSpPr/>
      </dsp:nvSpPr>
      <dsp:spPr>
        <a:xfrm>
          <a:off x="0" y="1587082"/>
          <a:ext cx="7056784" cy="105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 </a:t>
          </a:r>
          <a:r>
            <a:rPr lang="en-US" sz="20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3</a:t>
          </a:r>
          <a:r>
            <a:rPr lang="tr-TR" sz="20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 Certificate in </a:t>
          </a:r>
          <a:r>
            <a:rPr lang="en-US" sz="20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Engineering</a:t>
          </a:r>
          <a:endParaRPr lang="tr-TR" sz="2000" b="0" kern="1200" dirty="0">
            <a:solidFill>
              <a:srgbClr val="000066"/>
            </a:solidFill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>
              <a:solidFill>
                <a:srgbClr val="000066"/>
              </a:solidFill>
              <a:latin typeface="+mn-lt"/>
            </a:rPr>
            <a:t>Level 3 Certificate in Business</a:t>
          </a:r>
          <a:endParaRPr lang="tr-TR" sz="2000" b="0" kern="1200" dirty="0">
            <a:solidFill>
              <a:srgbClr val="000066"/>
            </a:solidFill>
            <a:latin typeface="+mn-lt"/>
          </a:endParaRPr>
        </a:p>
      </dsp:txBody>
      <dsp:txXfrm>
        <a:off x="0" y="1587082"/>
        <a:ext cx="7056784" cy="1055205"/>
      </dsp:txXfrm>
    </dsp:sp>
    <dsp:sp modelId="{C437EFA1-A70D-4F5F-B093-BC4CAEA64F7C}">
      <dsp:nvSpPr>
        <dsp:cNvPr id="0" name=""/>
        <dsp:cNvSpPr/>
      </dsp:nvSpPr>
      <dsp:spPr>
        <a:xfrm>
          <a:off x="72003" y="3171256"/>
          <a:ext cx="7056776" cy="527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Level</a:t>
          </a:r>
          <a:r>
            <a:rPr lang="en-US" sz="20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 1 Introductory Certificate </a:t>
          </a:r>
          <a:r>
            <a:rPr lang="tr-TR" sz="20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in </a:t>
          </a:r>
          <a:r>
            <a:rPr lang="en-US" sz="2000" b="0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Sports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66"/>
              </a:solidFill>
              <a:latin typeface="+mn-lt"/>
            </a:rPr>
            <a:t>Level 1 Award in Performing Arts</a:t>
          </a:r>
          <a:endParaRPr lang="tr-TR" sz="2400" b="0" kern="1200" dirty="0">
            <a:solidFill>
              <a:srgbClr val="000066"/>
            </a:solidFill>
            <a:latin typeface="+mn-lt"/>
          </a:endParaRPr>
        </a:p>
      </dsp:txBody>
      <dsp:txXfrm>
        <a:off x="72003" y="3171256"/>
        <a:ext cx="7056776" cy="527523"/>
      </dsp:txXfrm>
    </dsp:sp>
    <dsp:sp modelId="{02DFE147-9202-47E8-8AC2-9A5A20CD8E05}">
      <dsp:nvSpPr>
        <dsp:cNvPr id="0" name=""/>
        <dsp:cNvSpPr/>
      </dsp:nvSpPr>
      <dsp:spPr>
        <a:xfrm>
          <a:off x="72002" y="2307156"/>
          <a:ext cx="2122803" cy="52752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Tüm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Sınıflar</a:t>
          </a:r>
          <a:endParaRPr lang="tr-TR" sz="2400" kern="1200" dirty="0"/>
        </a:p>
      </dsp:txBody>
      <dsp:txXfrm>
        <a:off x="97758" y="2332912"/>
        <a:ext cx="2071291" cy="5017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5C830-0013-4F6B-AAF1-F3E8C4BAAC6F}" type="datetimeFigureOut">
              <a:rPr lang="tr-TR" smtClean="0"/>
              <a:t>28.2.2018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25B2F-C64E-4ED4-AFAA-3BD5266FB33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535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282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774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013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45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4906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3730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8281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761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5908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25B2F-C64E-4ED4-AFAA-3BD5266FB337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32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93B12-3469-4241-9574-F2C967458D48}" type="datetimeFigureOut">
              <a:rPr lang="tr-TR" smtClean="0"/>
              <a:pPr/>
              <a:t>28.2.2018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06BC-7216-4533-89D9-2E5F42B966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x.ac.uk/admissions/undergraduate/courses/entrance-requirements/examples-vocational-and-other-qualifications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education/2015/jul/24/what-do-universities-look-for-in-a-btec-student" TargetMode="External"/><Relationship Id="rId2" Type="http://schemas.openxmlformats.org/officeDocument/2006/relationships/hyperlink" Target="http://www.theguardian.com/education/2015/jul/21/will-taking-a-btec-help-or-hinder-your-university-application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ym2015.com/node/45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15240" y="2403373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endParaRPr lang="tr-TR" dirty="0"/>
          </a:p>
        </p:txBody>
      </p:sp>
      <p:sp>
        <p:nvSpPr>
          <p:cNvPr id="11" name="Rectangle 10"/>
          <p:cNvSpPr/>
          <p:nvPr/>
        </p:nvSpPr>
        <p:spPr>
          <a:xfrm>
            <a:off x="290446" y="2492896"/>
            <a:ext cx="8639271" cy="288784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5400" dirty="0" smtClean="0">
                <a:solidFill>
                  <a:srgbClr val="000066"/>
                </a:solidFill>
                <a:latin typeface="+mj-lt"/>
              </a:rPr>
              <a:t> </a:t>
            </a:r>
            <a:r>
              <a:rPr lang="en-GB" sz="2400" dirty="0" smtClean="0">
                <a:solidFill>
                  <a:srgbClr val="000066"/>
                </a:solidFill>
                <a:latin typeface="+mj-lt"/>
              </a:rPr>
              <a:t> </a:t>
            </a:r>
            <a:endParaRPr lang="tr-TR" sz="2400" b="1" dirty="0">
              <a:solidFill>
                <a:srgbClr val="000066"/>
              </a:solidFill>
              <a:latin typeface="+mj-lt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tr-TR" sz="3200" b="1" dirty="0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BTEC- </a:t>
            </a:r>
            <a:r>
              <a:rPr lang="tr-TR" sz="3200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Business </a:t>
            </a:r>
            <a:r>
              <a:rPr lang="tr-TR" sz="3200" b="1" dirty="0" err="1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and</a:t>
            </a:r>
            <a:r>
              <a:rPr lang="tr-TR" sz="3200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3200" b="1" dirty="0" err="1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Technology</a:t>
            </a:r>
            <a:r>
              <a:rPr lang="tr-TR" sz="3200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3200" b="1" dirty="0" err="1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Education</a:t>
            </a:r>
            <a:r>
              <a:rPr lang="tr-TR" sz="3200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3200" b="1" dirty="0" err="1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Council</a:t>
            </a:r>
            <a:endParaRPr lang="tr-TR" sz="3200" b="1" dirty="0" smtClean="0">
              <a:solidFill>
                <a:srgbClr val="000066"/>
              </a:solidFill>
              <a:latin typeface="+mj-lt"/>
              <a:cs typeface="Arial" panose="020B0604020202020204" pitchFamily="34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tr-TR" sz="2800" dirty="0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tr-TR" sz="2800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İşletme ve Teknolojik Eğitim </a:t>
            </a:r>
            <a:r>
              <a:rPr lang="tr-TR" sz="2800" dirty="0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Kurulu- </a:t>
            </a:r>
            <a:r>
              <a:rPr lang="en-GB" sz="2800" dirty="0" err="1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Uluslararası</a:t>
            </a:r>
            <a:r>
              <a:rPr lang="en-GB" sz="2800" dirty="0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2800" dirty="0" err="1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Mesleki</a:t>
            </a:r>
            <a:r>
              <a:rPr lang="tr-TR" sz="2800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2800" dirty="0" err="1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Yeterlilikler</a:t>
            </a:r>
            <a:r>
              <a:rPr lang="en-GB" sz="2800" dirty="0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800" dirty="0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Programı)</a:t>
            </a:r>
            <a:endParaRPr lang="en-GB" sz="2800" dirty="0">
              <a:solidFill>
                <a:srgbClr val="00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1" descr="btec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5" y="1987363"/>
            <a:ext cx="2153311" cy="8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egunes\AppData\Local\Microsoft\Windows\Temporary Internet Files\Content.Outlook\NG3VXQS9\TED-BTEC-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96701"/>
            <a:ext cx="4464496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86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6915" y="2567703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915" y="2567703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6375" t="22000" r="20076" b="21301"/>
          <a:stretch/>
        </p:blipFill>
        <p:spPr>
          <a:xfrm>
            <a:off x="1137375" y="2292039"/>
            <a:ext cx="6938953" cy="413275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1576" y="1172383"/>
            <a:ext cx="9150553" cy="110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GB" altLang="tr-TR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en-GB" altLang="tr-TR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tr-TR" altLang="tr-TR" sz="3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DÜNYADA </a:t>
            </a:r>
            <a:r>
              <a:rPr lang="tr-TR" altLang="tr-TR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BTEC</a:t>
            </a:r>
            <a:r>
              <a:rPr lang="en-GB" altLang="tr-TR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en-GB" altLang="tr-TR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altLang="tr-TR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en-GB" altLang="tr-TR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n-GB" altLang="tr-TR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Rectangle 195"/>
          <p:cNvSpPr>
            <a:spLocks noChangeArrowheads="1"/>
          </p:cNvSpPr>
          <p:nvPr/>
        </p:nvSpPr>
        <p:spPr bwMode="auto">
          <a:xfrm>
            <a:off x="5493677" y="5366436"/>
            <a:ext cx="3192429" cy="1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tr-TR" sz="2200" dirty="0">
                <a:solidFill>
                  <a:schemeClr val="tx2"/>
                </a:solidFill>
              </a:rPr>
              <a:t>110 </a:t>
            </a:r>
            <a:r>
              <a:rPr lang="tr-TR" altLang="tr-TR" sz="2200" dirty="0" smtClean="0">
                <a:solidFill>
                  <a:schemeClr val="tx2"/>
                </a:solidFill>
              </a:rPr>
              <a:t>Ülke</a:t>
            </a:r>
            <a:endParaRPr lang="en-GB" altLang="tr-TR" sz="22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tr-TR" sz="2200" dirty="0">
                <a:solidFill>
                  <a:schemeClr val="tx2"/>
                </a:solidFill>
              </a:rPr>
              <a:t>4 </a:t>
            </a:r>
            <a:r>
              <a:rPr lang="tr-TR" altLang="tr-TR" sz="2200" dirty="0" smtClean="0">
                <a:solidFill>
                  <a:schemeClr val="tx2"/>
                </a:solidFill>
              </a:rPr>
              <a:t>milyon öğrenci</a:t>
            </a:r>
            <a:endParaRPr lang="en-GB" altLang="tr-TR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07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256065" y="1501158"/>
            <a:ext cx="4623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32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BTEC</a:t>
            </a:r>
            <a:r>
              <a:rPr lang="tr-TR" altLang="tr-TR" sz="3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’te</a:t>
            </a:r>
            <a:r>
              <a:rPr lang="tr-TR" altLang="tr-TR" sz="32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Farklı Olan Nedir?</a:t>
            </a:r>
            <a:endParaRPr lang="tr-TR" altLang="tr-TR" sz="3200" dirty="0">
              <a:solidFill>
                <a:schemeClr val="accent2">
                  <a:lumMod val="7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4" descr="noex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27613"/>
            <a:ext cx="17716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75856" y="4108389"/>
            <a:ext cx="2496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3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SINAVA HAYIR</a:t>
            </a:r>
            <a:endParaRPr lang="tr-TR" altLang="tr-TR" sz="3200" dirty="0">
              <a:solidFill>
                <a:schemeClr val="tx2">
                  <a:lumMod val="7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3527" y="4919008"/>
            <a:ext cx="87129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dirty="0" smtClean="0">
                <a:solidFill>
                  <a:srgbClr val="000066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Gerçekten de</a:t>
            </a:r>
            <a:r>
              <a:rPr lang="en-US" altLang="tr-TR" dirty="0" smtClean="0">
                <a:solidFill>
                  <a:srgbClr val="000066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r>
              <a:rPr lang="tr-TR" altLang="tr-TR" dirty="0" smtClean="0">
                <a:solidFill>
                  <a:srgbClr val="000066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Hiçbir yazılı sınav olmayacaktır. Puanlarınızı sınavlara göre değil mezun olduktan sonra da kullanabileceğiniz farklı yöntemlere göre elde edeceksiniz. Örneğin; sunum yapma, rapor hazırlama, performansa dayalı görevler…</a:t>
            </a:r>
            <a:endParaRPr lang="tr-TR" altLang="tr-TR" dirty="0">
              <a:solidFill>
                <a:srgbClr val="000066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95736" y="1614757"/>
            <a:ext cx="4623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32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BTEC’</a:t>
            </a:r>
            <a:r>
              <a:rPr lang="tr-TR" altLang="tr-TR" sz="32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te</a:t>
            </a:r>
            <a:r>
              <a:rPr lang="tr-TR" altLang="tr-TR" sz="32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Farklı Olan Nedir?</a:t>
            </a:r>
            <a:endParaRPr lang="tr-TR" altLang="tr-TR" sz="3200" dirty="0">
              <a:solidFill>
                <a:schemeClr val="accent2">
                  <a:lumMod val="7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sk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75" y="2396251"/>
            <a:ext cx="199072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268164"/>
            <a:ext cx="2808312" cy="2086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37" y="2266412"/>
            <a:ext cx="2584144" cy="2133386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89405" y="4482206"/>
            <a:ext cx="1748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tr-TR" sz="28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BECERİLER</a:t>
            </a:r>
            <a:endParaRPr lang="tr-TR" altLang="tr-TR" sz="2800" dirty="0">
              <a:solidFill>
                <a:schemeClr val="tx2">
                  <a:lumMod val="7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2367" y="5088301"/>
            <a:ext cx="8785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r-TR" dirty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BTEC </a:t>
            </a:r>
            <a:r>
              <a:rPr lang="tr-TR" altLang="tr-TR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dünyanın en sevilen, en başarılı ve dünyada en çok uygulanan öğrenme markasıdır. </a:t>
            </a:r>
            <a:r>
              <a:rPr lang="tr-TR" altLang="tr-TR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tr-TR" altLang="tr-TR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yılı aşkın bir süredir öğrenciler </a:t>
            </a:r>
            <a:r>
              <a:rPr lang="tr-TR" altLang="tr-TR" dirty="0" err="1" smtClean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BTEC’le</a:t>
            </a:r>
            <a:r>
              <a:rPr lang="tr-TR" altLang="tr-TR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tr-TR" altLang="tr-TR" dirty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uygulama, kişilerarası </a:t>
            </a:r>
            <a:r>
              <a:rPr lang="tr-TR" altLang="tr-TR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ilişkiler, yaratıcı düşünme, araştırma gibi birçok becerilerini geliştiriyorlar. </a:t>
            </a:r>
            <a:endParaRPr lang="tr-TR" altLang="tr-TR" dirty="0">
              <a:solidFill>
                <a:schemeClr val="tx2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0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3" name="11 Metin kutusu"/>
          <p:cNvSpPr txBox="1"/>
          <p:nvPr/>
        </p:nvSpPr>
        <p:spPr>
          <a:xfrm>
            <a:off x="259928" y="1916832"/>
            <a:ext cx="855270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PROGRAMLARINA DAHİL OLAN ÖĞRENCİLER </a:t>
            </a:r>
          </a:p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DERSLER KAPSAMINDA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NELER YAPMALIDIR?</a:t>
            </a:r>
          </a:p>
          <a:p>
            <a:pPr lvl="1" algn="ctr"/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Öğrenciler, araştırmalar yapmalı, projeler hazırlamalı, değerlendirme raporları hazırlamalı ve çalışmalarını sunmalıdırlar.</a:t>
            </a:r>
          </a:p>
          <a:p>
            <a:pPr lvl="1"/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Öğrenciler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devam ettikleri program süresince yaptıkları çalışmaları içeren ürün dosyaları oluşturmalıdır. 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93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170990" y="2492896"/>
            <a:ext cx="89730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BTEC programlarına dahil olan yabancı okullar genel olarak,</a:t>
            </a:r>
          </a:p>
          <a:p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Öğrencilerin okula duyduğu bağı arttırdığını,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Üniversiteyi kazanan öğrenci sayılarında artış gözlemlendiğini,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Öğrencilerin özgüvenlerinde artış gözlemlendiğini,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Öğrencilerin meslek seçiminde bilinçlendiklerini ve kendilerini değerlendirmeyi öğrendiklerini,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Öğrencilerin hayallerindeki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mesleklere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kavuştuklarını ifade etmektedir.</a:t>
            </a:r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9032" y="1772816"/>
            <a:ext cx="736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ile İLGİLİ ULUSLARARASI YANSIMALAR</a:t>
            </a:r>
          </a:p>
        </p:txBody>
      </p:sp>
    </p:spTree>
    <p:extLst>
      <p:ext uri="{BB962C8B-B14F-4D97-AF65-F5344CB8AC3E}">
        <p14:creationId xmlns:p14="http://schemas.microsoft.com/office/powerpoint/2010/main" val="3954715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Metin kutusu"/>
          <p:cNvSpPr txBox="1"/>
          <p:nvPr/>
        </p:nvSpPr>
        <p:spPr>
          <a:xfrm>
            <a:off x="1825810" y="2636912"/>
            <a:ext cx="25436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Connor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Thomas</a:t>
            </a:r>
          </a:p>
          <a:p>
            <a:r>
              <a:rPr lang="tr-TR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2014 yılında 3. seviye genişletilmiş sanat diplomasını tamamladı.</a:t>
            </a:r>
            <a:endParaRPr lang="tr-TR" sz="16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r>
              <a:rPr lang="tr-TR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Üç boyutlu tasarım konusunda uzmanlaştı ve BTEC programından en üst dereceyle mezun oldu.</a:t>
            </a:r>
          </a:p>
          <a:p>
            <a:r>
              <a:rPr lang="tr-TR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Şu anda South </a:t>
            </a:r>
            <a:r>
              <a:rPr lang="tr-TR" sz="16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Wales</a:t>
            </a:r>
            <a:r>
              <a:rPr lang="tr-TR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 Üniversitesi’nde sinema ve görsel efektler üzerine öğrenim görüyor.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133" y="1744360"/>
            <a:ext cx="88798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İLE İLGİLİ ULUSLARARASI YANSIMALAR…</a:t>
            </a:r>
          </a:p>
          <a:p>
            <a:pPr algn="ctr"/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7" name="Picture 3" descr="Conn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3" y="3057241"/>
            <a:ext cx="1460500" cy="19076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onstant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10" y="2924944"/>
            <a:ext cx="1383185" cy="19759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4 Metin kutusu"/>
          <p:cNvSpPr txBox="1"/>
          <p:nvPr/>
        </p:nvSpPr>
        <p:spPr>
          <a:xfrm>
            <a:off x="5996615" y="2524502"/>
            <a:ext cx="29523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Jasmine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Welsh</a:t>
            </a:r>
            <a:endParaRPr lang="tr-TR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600" dirty="0">
                <a:solidFill>
                  <a:srgbClr val="000066"/>
                </a:solidFill>
                <a:cs typeface="Arial" panose="020B0604020202020204" pitchFamily="34" charset="0"/>
              </a:rPr>
              <a:t>3. seviye genişletilmiş sanat diplomasını </a:t>
            </a:r>
            <a:r>
              <a:rPr lang="tr-TR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D seviyesinde tamamladı.</a:t>
            </a:r>
          </a:p>
          <a:p>
            <a:r>
              <a:rPr lang="tr-TR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Grafik tasarımı, video yapımı ve fotoğrafçılık üzerinde uzmanlaştı.</a:t>
            </a:r>
          </a:p>
          <a:p>
            <a:r>
              <a:rPr lang="tr-TR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Şu anda profesyonel fotoğrafçılık yapıyor ve pek çok ödülü var. </a:t>
            </a:r>
          </a:p>
          <a:p>
            <a:r>
              <a:rPr lang="tr-TR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Sony gibi sektörün önde gelen firmalarıyla çalışıyor ve bu alandaki başarısını hazırladığı ürün dosyalarına bağlıyor.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96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Metin kutusu"/>
          <p:cNvSpPr txBox="1"/>
          <p:nvPr/>
        </p:nvSpPr>
        <p:spPr>
          <a:xfrm>
            <a:off x="1403648" y="2094729"/>
            <a:ext cx="61206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BASINDA </a:t>
            </a:r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PROGRAMLARI</a:t>
            </a:r>
          </a:p>
          <a:p>
            <a:pPr algn="ctr"/>
            <a:endParaRPr lang="tr-TR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3162588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Oxford Üniversitesi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üniversiteye giriş koşulları arasında BTEC programlarını kabul etmeye başladığını açıkladı.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429309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r-TR" sz="2000" u="sng" dirty="0">
                <a:solidFill>
                  <a:srgbClr val="0000FF"/>
                </a:solidFill>
                <a:ea typeface="Calibri" panose="020F0502020204030204" pitchFamily="34" charset="0"/>
                <a:hlinkClick r:id="rId2"/>
              </a:rPr>
              <a:t>http://www.ox.ac.uk/admissions/undergraduate/courses/entrance-requirements/examples-vocational-and-other-qualifications#</a:t>
            </a:r>
            <a:endParaRPr lang="tr-TR" sz="20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Metin kutusu"/>
          <p:cNvSpPr txBox="1"/>
          <p:nvPr/>
        </p:nvSpPr>
        <p:spPr>
          <a:xfrm>
            <a:off x="1115616" y="1916832"/>
            <a:ext cx="72397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BASINDA </a:t>
            </a:r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PROGRAMLARI</a:t>
            </a:r>
          </a:p>
          <a:p>
            <a:pPr algn="ctr"/>
            <a:endParaRPr lang="tr-TR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241" y="2924944"/>
            <a:ext cx="90267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>
                <a:solidFill>
                  <a:srgbClr val="000066"/>
                </a:solidFill>
                <a:cs typeface="Arial" panose="020B0604020202020204" pitchFamily="34" charset="0"/>
              </a:rPr>
              <a:t>The</a:t>
            </a:r>
            <a:r>
              <a:rPr lang="tr-TR" sz="24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rgbClr val="000066"/>
                </a:solidFill>
                <a:cs typeface="Arial" panose="020B0604020202020204" pitchFamily="34" charset="0"/>
              </a:rPr>
              <a:t>Guardian</a:t>
            </a:r>
            <a:r>
              <a:rPr lang="tr-TR" sz="24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gazetesi de BTEC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alan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öğrencilerin başarıları ile ilgili iki haber yaptı. 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Oxford'da okuyan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öğrencilerin </a:t>
            </a:r>
            <a:r>
              <a:rPr lang="tr-TR" sz="2400" dirty="0" err="1">
                <a:solidFill>
                  <a:srgbClr val="000066"/>
                </a:solidFill>
                <a:cs typeface="Arial" panose="020B0604020202020204" pitchFamily="34" charset="0"/>
              </a:rPr>
              <a:t>BTEC'i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 diğer uluslararası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programlardan daha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fazla benimsedikleri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vurgulanıyor.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120" y="4979496"/>
            <a:ext cx="880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r-TR" u="sng" dirty="0">
                <a:solidFill>
                  <a:srgbClr val="0000FF"/>
                </a:solidFill>
                <a:latin typeface="Verdana" panose="020B0604030504040204" pitchFamily="34" charset="0"/>
                <a:ea typeface="Calibri" panose="020F0502020204030204" pitchFamily="34" charset="0"/>
                <a:hlinkClick r:id="rId2"/>
              </a:rPr>
              <a:t>http://www.theguardian.com/education/2015/jul/21/will-taking-a-btec-help-or-hinder-your-university-application</a:t>
            </a:r>
            <a:endParaRPr lang="tr-T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tr-TR" u="sng" dirty="0">
                <a:solidFill>
                  <a:srgbClr val="0000FF"/>
                </a:solidFill>
                <a:latin typeface="Verdana" panose="020B0604030504040204" pitchFamily="34" charset="0"/>
                <a:ea typeface="Calibri" panose="020F0502020204030204" pitchFamily="34" charset="0"/>
                <a:hlinkClick r:id="rId3"/>
              </a:rPr>
              <a:t>http://www.theguardian.com/education/2015/jul/24/what-do-universities-look-for-in-a-btec-student</a:t>
            </a:r>
            <a:endParaRPr lang="tr-TR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22959592"/>
              </p:ext>
            </p:extLst>
          </p:nvPr>
        </p:nvGraphicFramePr>
        <p:xfrm>
          <a:off x="611560" y="2708920"/>
          <a:ext cx="820891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07504" y="1484784"/>
            <a:ext cx="88377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Okulumuzda 201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8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-201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9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Eğitim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Öğretim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Yılında </a:t>
            </a:r>
            <a:r>
              <a:rPr lang="en-GB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Uygulan</a:t>
            </a:r>
            <a:r>
              <a:rPr lang="tr-TR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ması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Planlanan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BTEC </a:t>
            </a:r>
            <a:r>
              <a:rPr lang="en-GB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Programları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1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09199119"/>
              </p:ext>
            </p:extLst>
          </p:nvPr>
        </p:nvGraphicFramePr>
        <p:xfrm>
          <a:off x="827584" y="2562002"/>
          <a:ext cx="7056784" cy="3747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107504" y="1484784"/>
            <a:ext cx="88377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Okulumuzda 201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8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-201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9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Eğitim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Öğretim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Yılında </a:t>
            </a:r>
            <a:r>
              <a:rPr lang="en-GB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Uygulan</a:t>
            </a:r>
            <a:r>
              <a:rPr lang="tr-TR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ması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Planlanan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BTEC </a:t>
            </a:r>
            <a:r>
              <a:rPr lang="en-GB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Programları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2915816" y="1797503"/>
            <a:ext cx="524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</a:t>
            </a:r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NEDİR?</a:t>
            </a:r>
            <a:endParaRPr lang="tr-TR" sz="32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261" y="2520881"/>
            <a:ext cx="8544645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BTEC (İşletme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ve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Teknolojik Eğitim Kurulu), işletme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ve teknolojik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eğitimlere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yeni bir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bakış açısı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getiren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ve geliştiren eğitim anlayışıdır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Amacı, mevcut eğitim sistemine </a:t>
            </a:r>
            <a:r>
              <a:rPr lang="tr-TR" sz="2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uygulama odaklı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tr-TR" sz="2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pratik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ve </a:t>
            </a:r>
            <a:r>
              <a:rPr lang="tr-TR" sz="2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canlı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bir </a:t>
            </a:r>
            <a:r>
              <a:rPr lang="tr-TR" sz="2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modern eğitim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modeli ile alternatif sunmaktır. 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539552" y="3416226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BTEC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LEVEL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1 AWARD IN SOCIAL MEDIA</a:t>
            </a:r>
          </a:p>
          <a:p>
            <a:pPr algn="ctr">
              <a:lnSpc>
                <a:spcPct val="150000"/>
              </a:lnSpc>
            </a:pP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(1.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SEVİYE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SOSYAL MEDYA BAŞARI BELGESİ PROGRAMI)</a:t>
            </a:r>
            <a:endParaRPr lang="tr-TR" sz="32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447" y="249289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5400" dirty="0" smtClean="0"/>
              <a:t> </a:t>
            </a:r>
            <a:r>
              <a:rPr lang="en-GB" sz="2400" dirty="0" smtClean="0"/>
              <a:t> </a:t>
            </a:r>
            <a:endParaRPr lang="tr-TR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1" descr="btec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5" y="1987363"/>
            <a:ext cx="2153311" cy="8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egunes\AppData\Local\Microsoft\Windows\Temporary Internet Files\Content.Outlook\NG3VXQS9\TED-BTEC-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696701"/>
            <a:ext cx="4310782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937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_Li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021" y="2627674"/>
            <a:ext cx="6570376" cy="36216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3599" y="1772816"/>
            <a:ext cx="5203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HAYATIMIZDA SOSYAL MEDYA</a:t>
            </a:r>
          </a:p>
        </p:txBody>
      </p:sp>
    </p:spTree>
    <p:extLst>
      <p:ext uri="{BB962C8B-B14F-4D97-AF65-F5344CB8AC3E}">
        <p14:creationId xmlns:p14="http://schemas.microsoft.com/office/powerpoint/2010/main" val="123801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2303515" y="2317430"/>
            <a:ext cx="46806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b="1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5434" y="3610091"/>
            <a:ext cx="7053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Öğrencilere sosyal medya alanında eğitim vermeyi amaçlayan ve onlara mesleki alanda eğitim alma fırsatı sunan bir programdır.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4" y="3284984"/>
            <a:ext cx="1447800" cy="1733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256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179512" y="1603922"/>
            <a:ext cx="850443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SOSYAL MEDYA PROGRAMININ TED ANKARA KOLEJİNDE UYGULANMASI</a:t>
            </a:r>
          </a:p>
          <a:p>
            <a:pPr algn="ctr">
              <a:lnSpc>
                <a:spcPct val="150000"/>
              </a:lnSpc>
            </a:pPr>
            <a:endParaRPr lang="tr-TR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8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-201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9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öğretim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yılında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İngilizce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Hazırlık dersi kapsamında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Haftada 2 ders saati olmak üzere bir yıl süreyle uygulanacaktır.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Program iki zorunlu üniteyi kapsamaktadır. (Sosyal Medya ilkeleri ve Kişisel Kullanım İçin Sosyal Medya)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Bir yıl süreyle tamamlanması gereken toplam kredi sayısı 6’dır. </a:t>
            </a: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36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700808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Sosyal Medya Programının </a:t>
            </a:r>
            <a:r>
              <a:rPr lang="tr-TR" sz="3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Okululumuzda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Uygulanma Nedeni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</a:p>
          <a:p>
            <a:pPr algn="ctr"/>
            <a:endParaRPr lang="tr-TR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Sosyal medyanın olumsuz etkileriyle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baş edebilmenin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en etkili yolu gençlere erken yaşta «sosyal medya» eğitimi vermektir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</a:p>
          <a:p>
            <a:pPr lvl="1" algn="just"/>
            <a:endParaRPr lang="tr-TR" sz="2400" dirty="0">
              <a:solidFill>
                <a:srgbClr val="000066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  <a:p>
            <a:pPr lvl="1" algn="r"/>
            <a:r>
              <a:rPr lang="tr-TR" sz="2000" dirty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(</a:t>
            </a:r>
            <a:r>
              <a:rPr lang="tr-TR" sz="2000" dirty="0" err="1">
                <a:solidFill>
                  <a:srgbClr val="000066"/>
                </a:solidFill>
              </a:rPr>
              <a:t>Teens</a:t>
            </a:r>
            <a:r>
              <a:rPr lang="tr-TR" sz="2000" dirty="0">
                <a:solidFill>
                  <a:srgbClr val="000066"/>
                </a:solidFill>
              </a:rPr>
              <a:t> </a:t>
            </a:r>
            <a:r>
              <a:rPr lang="tr-TR" sz="2000" dirty="0" err="1">
                <a:solidFill>
                  <a:srgbClr val="000066"/>
                </a:solidFill>
              </a:rPr>
              <a:t>Social</a:t>
            </a:r>
            <a:r>
              <a:rPr lang="tr-TR" sz="2000" dirty="0">
                <a:solidFill>
                  <a:srgbClr val="000066"/>
                </a:solidFill>
              </a:rPr>
              <a:t> Networks </a:t>
            </a:r>
            <a:r>
              <a:rPr lang="tr-TR" sz="2000" dirty="0" err="1">
                <a:solidFill>
                  <a:srgbClr val="000066"/>
                </a:solidFill>
              </a:rPr>
              <a:t>Study</a:t>
            </a:r>
            <a:r>
              <a:rPr lang="tr-TR" sz="2000" dirty="0">
                <a:solidFill>
                  <a:srgbClr val="000066"/>
                </a:solidFill>
              </a:rPr>
              <a:t>, 2010)</a:t>
            </a:r>
          </a:p>
          <a:p>
            <a:pPr lvl="1"/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Bu nedenle öğrencilerimizi sosyal medya teknolojilerinin kullanımı  konusunda bilinçlendirebilmek amacıyla öğretim programlarında «BTEC Sosyal Medya» programına yer vermeye karar verdik.</a:t>
            </a:r>
          </a:p>
        </p:txBody>
      </p:sp>
    </p:spTree>
    <p:extLst>
      <p:ext uri="{BB962C8B-B14F-4D97-AF65-F5344CB8AC3E}">
        <p14:creationId xmlns:p14="http://schemas.microsoft.com/office/powerpoint/2010/main" val="3727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Metin kutusu"/>
          <p:cNvSpPr txBox="1"/>
          <p:nvPr/>
        </p:nvSpPr>
        <p:spPr>
          <a:xfrm>
            <a:off x="107504" y="1844824"/>
            <a:ext cx="85713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Sosyal Medya Programının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Okulumuzda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Uygulanma Nedeni?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2924944"/>
            <a:ext cx="3888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Hayatımızda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çok etkili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olan  sosyal medya ve araçlarının eğitimden ayrı olmaması gerektiğini düşünerek TED Ankara Koleji’nde sosyal medya araçlarından İngilizce öğretirken yararlanmaya karar verdik.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3868387" cy="25508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289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916832"/>
            <a:ext cx="80648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Sosyal Medya Programının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Okulumuzda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Uygulanma Nedeni?</a:t>
            </a:r>
          </a:p>
          <a:p>
            <a:pPr algn="just"/>
            <a:endParaRPr lang="tr-TR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Sosyal medya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araçları, İngilizce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öğretiminde öğrencilerin</a:t>
            </a:r>
          </a:p>
          <a:p>
            <a:pPr lvl="1" algn="just"/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İngilizce konuşma, okuma, yazma, dinleme, iletişim kurma,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İngilizce konuşanların kültürünü tanıma,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İngilizce ile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iç içe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olma ihtiyaçlarını karşılamaktadır.</a:t>
            </a:r>
            <a:endParaRPr lang="tr-TR" sz="2400" dirty="0">
              <a:solidFill>
                <a:srgbClr val="002060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7935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640067" y="2047853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284593" y="2648017"/>
            <a:ext cx="59474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Öğrenciler;</a:t>
            </a:r>
          </a:p>
          <a:p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İngilizce öğrenirken eğitimleri ve mesleki gelişimleri için sosyal medya araçlarını kullanmayı öğrenmektedir.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Sosyal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medyada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geçirdikleri zamanı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etkili kullanabilmektedir.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81" y="3248182"/>
            <a:ext cx="2607802" cy="22741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0990" y="1863187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Sosyal Medya Programının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Okulumuzda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Uygulanma Nedeni?</a:t>
            </a:r>
          </a:p>
        </p:txBody>
      </p:sp>
    </p:spTree>
    <p:extLst>
      <p:ext uri="{BB962C8B-B14F-4D97-AF65-F5344CB8AC3E}">
        <p14:creationId xmlns:p14="http://schemas.microsoft.com/office/powerpoint/2010/main" val="3925692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251520" y="1656576"/>
            <a:ext cx="857138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BU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PROGRAMA NEDEN KAYIT OLMALIDIR?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Öğrenciler;</a:t>
            </a:r>
          </a:p>
          <a:p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Eğitimleri ve mesleki gelişimleri için sosyal medya araçlarını kullanmayı öğrenmektedir.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İzledikleri filmler, diziler, reklamlar, takip ettikleri bilgisayar oyunları, internet sitelerinin sorgulanabilir ve eleştirilebilir olduğunu öğrenmektedir.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Sosyal Medya iletilerini çözümleyebilmektedir.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22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251520" y="153334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BU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PROGRAMA NEDEN KAYIT OLMALIDIR?</a:t>
            </a:r>
          </a:p>
        </p:txBody>
      </p:sp>
      <p:sp>
        <p:nvSpPr>
          <p:cNvPr id="16" name="11 Metin kutusu"/>
          <p:cNvSpPr txBox="1"/>
          <p:nvPr/>
        </p:nvSpPr>
        <p:spPr>
          <a:xfrm>
            <a:off x="90699" y="2655064"/>
            <a:ext cx="572585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Öğrenciler;</a:t>
            </a:r>
            <a:endParaRPr lang="tr-TR" sz="28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Geleceğin mesleklerinden biri olan ve bugün bile ihtiyacın çok arttığı </a:t>
            </a:r>
            <a:r>
              <a:rPr lang="tr-TR" sz="2400" b="1" dirty="0">
                <a:solidFill>
                  <a:srgbClr val="002060"/>
                </a:solidFill>
                <a:cs typeface="Arial" panose="020B0604020202020204" pitchFamily="34" charset="0"/>
              </a:rPr>
              <a:t>«Sosyal Medya Uzmanlığı»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 alanında belge sahibi olabilmektedir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İlgi alanlarına giren ve son derece güncel bir konuda uluslararası yeterliliğe sahip olabilmektedir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78186">
            <a:off x="4972564" y="3824382"/>
            <a:ext cx="4554450" cy="15938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7512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27584" y="1865437"/>
            <a:ext cx="7905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ÖĞRENCİLERE NELER SAĞLAR?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152" y="2420888"/>
            <a:ext cx="90328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İlgili alanlarda uluslararası geçerliliği bulunan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«</a:t>
            </a:r>
            <a:r>
              <a:rPr lang="tr-TR" sz="2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başarı belgesi, sertifika, diploma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» düzeylerinde «</a:t>
            </a:r>
            <a:r>
              <a:rPr lang="tr-TR" sz="2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mesleki yeterlilik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» belgelerine sahip olma fırsatı</a:t>
            </a:r>
          </a:p>
          <a:p>
            <a:pPr eaLnBrk="0" hangingPunct="0"/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Mesleki uzmanlık ve akademik ilerleme olanakları</a:t>
            </a:r>
          </a:p>
          <a:p>
            <a:pPr eaLnBrk="0" hangingPunct="0"/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21. yüzyıl öğrenme becerileri çerçevesinde, belge sahibine, iş bulma; işveren için de nitelikli eleman bulma şansı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eaLnBrk="0" hangingPunct="0"/>
            <a:r>
              <a:rPr lang="en-GB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endParaRPr lang="tr-TR" sz="20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eaLnBrk="0" hangingPunct="0"/>
            <a:endParaRPr lang="tr-TR" sz="20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43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253480" y="1681201"/>
            <a:ext cx="8676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BU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PROGRAMA NEDEN KAYIT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OLMALIDIR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?</a:t>
            </a:r>
            <a:endParaRPr lang="tr-TR" sz="3200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253480" y="2783418"/>
            <a:ext cx="60486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Sosyal Medya Yeterlik Belgesi içerisinde öğrencilere kazandırılması hedeflenen beceriler (eleştirel düşünme, yaratıcılık vb.) sektörlerin ihtiyaç duyduğu becerileri kapsamaktadır (Sector Skills Council).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Bu beceriler, öğrencilerin  iş bulabilme imkanlarını kolaylaştırıcı ve mesleki eğitimlerini destekleyici niteliktedir.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65" y="3429000"/>
            <a:ext cx="2736304" cy="2185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02067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0" y="3416226"/>
            <a:ext cx="9108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BTEC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LEVEL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1 AWARD IN PERFORMING ARTS</a:t>
            </a:r>
          </a:p>
          <a:p>
            <a:pPr algn="ctr">
              <a:lnSpc>
                <a:spcPct val="150000"/>
              </a:lnSpc>
            </a:pP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(1.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SEVİYE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SAHNE SANATLARI BAŞARI BELGESİ PROGRAMI)</a:t>
            </a:r>
            <a:endParaRPr lang="tr-TR" sz="32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447" y="249289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5400" dirty="0" smtClean="0"/>
              <a:t> </a:t>
            </a:r>
            <a:r>
              <a:rPr lang="en-GB" sz="2400" dirty="0" smtClean="0"/>
              <a:t> </a:t>
            </a:r>
            <a:endParaRPr lang="tr-TR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1" descr="btec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5" y="1987363"/>
            <a:ext cx="2153311" cy="8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egunes\AppData\Local\Microsoft\Windows\Temporary Internet Files\Content.Outlook\NG3VXQS9\TED-BTEC-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696701"/>
            <a:ext cx="4598814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187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3879810" y="2502004"/>
            <a:ext cx="50170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7" y="3363778"/>
            <a:ext cx="533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tr-T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Öğrencilere sahne sanatları alanında eğitim vermeyi amaçlayan ve onlara mesleki alanda eğitim alma fırsatı sunan bir programdır.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37" y="2204864"/>
            <a:ext cx="3209524" cy="3514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748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2733368" y="2317430"/>
            <a:ext cx="50115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0260" y="3578471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Program, 16 seçmeli üniteden oluşmaktadır. </a:t>
            </a:r>
          </a:p>
          <a:p>
            <a:pPr marL="0" lvl="1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Öğrenciler, program kapsamında 2 seçmeli üniteyi yerine getirmekle yükümlüdürler.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219" y="5013176"/>
            <a:ext cx="3178713" cy="1542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31" y="3232224"/>
            <a:ext cx="2371429" cy="1780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675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0" y="2132856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8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-201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9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öğretim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yılında Türkiye’de ilk kez okulumuzda uygulanacaktır.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Ek dersler kapsamında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Haftada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1-2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ders saati olmak üzere bir yıl süreyle uygulanacaktır.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 2 seçmeli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üniteyi kapsamaktadır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</a:p>
          <a:p>
            <a:pPr lvl="1"/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yıl süreyle tamamlanması gereken toplam kredi sayısı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7’dir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5981085"/>
              </p:ext>
            </p:extLst>
          </p:nvPr>
        </p:nvGraphicFramePr>
        <p:xfrm>
          <a:off x="2051720" y="3717032"/>
          <a:ext cx="5328592" cy="3552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79512" y="1474435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SAHNE SANATLARI PROGRAMININ OKULUMUZDA UYGULANMASI</a:t>
            </a:r>
          </a:p>
        </p:txBody>
      </p:sp>
    </p:spTree>
    <p:extLst>
      <p:ext uri="{BB962C8B-B14F-4D97-AF65-F5344CB8AC3E}">
        <p14:creationId xmlns:p14="http://schemas.microsoft.com/office/powerpoint/2010/main" val="752385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92896"/>
            <a:ext cx="88540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Sahne Sanatları, öğrencilerin sadece yaratıcılık ile ilgili tutkularını geliştirmelerini değil aynı zamanda iletişim, liderlik, öz yönetim gibi becerilerini geliştirmelerini sağlamakta, onları sosyal ve akademik yaşamlarında başarılı kılmaktadır. </a:t>
            </a:r>
          </a:p>
          <a:p>
            <a:pPr lvl="1" algn="just"/>
            <a:r>
              <a:rPr lang="tr-TR" sz="2400" dirty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	</a:t>
            </a:r>
            <a:r>
              <a:rPr lang="tr-TR" sz="2400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			      </a:t>
            </a:r>
            <a:r>
              <a:rPr lang="tr-TR" sz="2000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(</a:t>
            </a:r>
            <a:r>
              <a:rPr lang="tr-TR" sz="2000" dirty="0" smtClean="0">
                <a:solidFill>
                  <a:srgbClr val="000066"/>
                </a:solidFill>
              </a:rPr>
              <a:t>US </a:t>
            </a:r>
            <a:r>
              <a:rPr lang="tr-TR" sz="2000" dirty="0" err="1" smtClean="0">
                <a:solidFill>
                  <a:srgbClr val="000066"/>
                </a:solidFill>
              </a:rPr>
              <a:t>Department</a:t>
            </a:r>
            <a:r>
              <a:rPr lang="tr-TR" sz="2000" dirty="0" smtClean="0">
                <a:solidFill>
                  <a:srgbClr val="000066"/>
                </a:solidFill>
              </a:rPr>
              <a:t> Of </a:t>
            </a:r>
            <a:r>
              <a:rPr lang="tr-TR" sz="2000" dirty="0" err="1" smtClean="0">
                <a:solidFill>
                  <a:srgbClr val="000066"/>
                </a:solidFill>
              </a:rPr>
              <a:t>Education</a:t>
            </a:r>
            <a:r>
              <a:rPr lang="tr-TR" sz="2000" dirty="0" smtClean="0">
                <a:solidFill>
                  <a:srgbClr val="000066"/>
                </a:solidFill>
              </a:rPr>
              <a:t> Report, 2016)</a:t>
            </a:r>
            <a:endParaRPr lang="tr-TR" sz="2000" dirty="0">
              <a:solidFill>
                <a:srgbClr val="000066"/>
              </a:solidFill>
            </a:endParaRPr>
          </a:p>
          <a:p>
            <a:pPr lvl="1"/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Kendini sanat yolu ile ifade etmeyi tercih eden öğrencilerimizin severek gerçekleştirdikleri, zaman ayırdıkları uğraşılarını uluslararası geçerliliği olan belgelerle taçlandırmalarını istedik ve «BTEC Sahne Sanatları» programının uygulanmasına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karar verdik.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" y="1556792"/>
            <a:ext cx="8786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Sahne Sanatları Programının Okulumuzda Uygulanma Nedeni?</a:t>
            </a:r>
          </a:p>
        </p:txBody>
      </p:sp>
    </p:spTree>
    <p:extLst>
      <p:ext uri="{BB962C8B-B14F-4D97-AF65-F5344CB8AC3E}">
        <p14:creationId xmlns:p14="http://schemas.microsoft.com/office/powerpoint/2010/main" val="4089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6832"/>
            <a:ext cx="89644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</a:t>
            </a:r>
            <a:r>
              <a:rPr lang="tr-TR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</a:p>
          <a:p>
            <a:pPr algn="just"/>
            <a:endParaRPr lang="tr-TR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Sahne Sanatları dersi, öğrencilerin; </a:t>
            </a:r>
          </a:p>
          <a:p>
            <a:pPr lvl="1" algn="just"/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Kendi kendilerine yetebilmelerini ve sorumluluk alabilmelerini,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İletişim becerilerini güçlendirmelerini,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Gelecekteki kariyerleri «Sahne Sanatları» olmasa da sahne sanatları kültürünü yaşamlarının bir parçası edinmelerini, 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Bilinçli sanatseverler olarak yetişmelerini sağlamaktadır. </a:t>
            </a:r>
            <a:endParaRPr lang="tr-TR" sz="2400" dirty="0">
              <a:solidFill>
                <a:srgbClr val="002060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3234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865399" y="2259389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172421" y="1647164"/>
            <a:ext cx="8727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11 Metin kutusu"/>
          <p:cNvSpPr txBox="1"/>
          <p:nvPr/>
        </p:nvSpPr>
        <p:spPr>
          <a:xfrm>
            <a:off x="1132454" y="3286250"/>
            <a:ext cx="3235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i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lgi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alanlarına giren ve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severek gerçekleştirdikleri bir alanda uluslararası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yeterliliğe sahip olabilmektedir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770" y="3291772"/>
            <a:ext cx="3624331" cy="2225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284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0" y="3416226"/>
            <a:ext cx="910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BTEC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LEVEL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1 AWARD IN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SPORTS</a:t>
            </a:r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(1.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SEVİYE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SPORDA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BAŞARI BELGESİ PROGRAMI)</a:t>
            </a:r>
            <a:endParaRPr lang="tr-TR" sz="32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447" y="249289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5400" dirty="0" smtClean="0"/>
              <a:t> </a:t>
            </a:r>
            <a:r>
              <a:rPr lang="en-GB" sz="2400" dirty="0" smtClean="0"/>
              <a:t> </a:t>
            </a:r>
            <a:endParaRPr lang="tr-TR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1" descr="btec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5" y="1987363"/>
            <a:ext cx="2153311" cy="8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egunes\AppData\Local\Microsoft\Windows\Temporary Internet Files\Content.Outlook\NG3VXQS9\TED-BTEC-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696701"/>
            <a:ext cx="4598814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003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1115516" y="2502004"/>
            <a:ext cx="50170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3607" y="3457516"/>
            <a:ext cx="533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tr-T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Öğrencilere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 </a:t>
            </a:r>
            <a:r>
              <a:rPr lang="tr-T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alanında eğitim vermeyi amaçlayan ve onlara mesleki alanda eğitim alma fırsatı sunan bir programdır.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419" y="2642666"/>
            <a:ext cx="2126381" cy="2346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4506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WordArt 2"/>
          <p:cNvSpPr>
            <a:spLocks noChangeArrowheads="1" noChangeShapeType="1" noTextEdit="1"/>
          </p:cNvSpPr>
          <p:nvPr/>
        </p:nvSpPr>
        <p:spPr bwMode="auto">
          <a:xfrm>
            <a:off x="2428875" y="114300"/>
            <a:ext cx="48101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2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TED ANKARA KOLEJİ</a:t>
            </a:r>
          </a:p>
        </p:txBody>
      </p:sp>
      <p:sp>
        <p:nvSpPr>
          <p:cNvPr id="23554" name="WordArt 3"/>
          <p:cNvSpPr>
            <a:spLocks noChangeArrowheads="1" noChangeShapeType="1" noTextEdit="1"/>
          </p:cNvSpPr>
          <p:nvPr/>
        </p:nvSpPr>
        <p:spPr bwMode="auto">
          <a:xfrm>
            <a:off x="3790950" y="914400"/>
            <a:ext cx="2305050" cy="17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1200" kern="10" spc="24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Türkiye'nin geleceğine inanıyoruz... 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4" y="0"/>
            <a:ext cx="9144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A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4150"/>
            <a:ext cx="10668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WordArt 7"/>
          <p:cNvSpPr>
            <a:spLocks noChangeArrowheads="1" noChangeShapeType="1" noTextEdit="1"/>
          </p:cNvSpPr>
          <p:nvPr/>
        </p:nvSpPr>
        <p:spPr bwMode="auto">
          <a:xfrm>
            <a:off x="2085975" y="0"/>
            <a:ext cx="5381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TED ANKARA KOLEJİ</a:t>
            </a:r>
          </a:p>
        </p:txBody>
      </p:sp>
      <p:sp>
        <p:nvSpPr>
          <p:cNvPr id="23559" name="WordArt 8"/>
          <p:cNvSpPr>
            <a:spLocks noChangeArrowheads="1" noChangeShapeType="1" noTextEdit="1"/>
          </p:cNvSpPr>
          <p:nvPr/>
        </p:nvSpPr>
        <p:spPr bwMode="auto">
          <a:xfrm>
            <a:off x="3581400" y="914400"/>
            <a:ext cx="2838450" cy="209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1400" kern="10" spc="28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Türkiye'nin geleceğine inanıyoruz... </a:t>
            </a:r>
          </a:p>
        </p:txBody>
      </p:sp>
      <p:sp>
        <p:nvSpPr>
          <p:cNvPr id="12" name="11 Metin kutusu"/>
          <p:cNvSpPr txBox="1"/>
          <p:nvPr/>
        </p:nvSpPr>
        <p:spPr>
          <a:xfrm>
            <a:off x="657015" y="1803400"/>
            <a:ext cx="7905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ÖĞRENCİLERE NELER SAĞLAR?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5070" y="234992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just"/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25 sektörde 700’den fazla meslek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alanında 1500 programda BTEC belgesi alma fırsatı</a:t>
            </a:r>
            <a:endParaRPr lang="tr-TR" sz="2000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615" y="3306976"/>
            <a:ext cx="2706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26850603"/>
              </p:ext>
            </p:extLst>
          </p:nvPr>
        </p:nvGraphicFramePr>
        <p:xfrm>
          <a:off x="527083" y="2950794"/>
          <a:ext cx="83034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67105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893358" y="274831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1971477" y="2043785"/>
            <a:ext cx="44501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3337" y="2928734"/>
            <a:ext cx="4349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Program,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 zorunlu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ve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8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seçmeli üniteden oluşmaktadır. </a:t>
            </a:r>
          </a:p>
          <a:p>
            <a:pPr marL="0" lvl="1" algn="just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Öğrenciler, program kapsamında 2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zorunlu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ve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3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seçmeli üniteyi yerine getirmekle yükümlüdürler.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2" y="4890901"/>
            <a:ext cx="46005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16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-252536" y="1471910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8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-201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9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öğretim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yılında Türkiye’de ilk kez okulumuzda uygulanacaktır.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Ek dersler kapsamında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Haftada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1-2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ders saati olmak üzere bir yıl süreyle uygulanacaktır.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 2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zorunlu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ve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3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seçmeli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üniteyi kapsamaktadır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</a:p>
          <a:p>
            <a:pPr lvl="1"/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yıl süreyle tamamlanması gereken toplam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ünite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sayısı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5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’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t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ir.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İlgili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programda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kredi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sistemi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bulunmamaktadır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412776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SPOR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PROGRAMININ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OKULUMUZDA UYGULANMASI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49325019"/>
              </p:ext>
            </p:extLst>
          </p:nvPr>
        </p:nvGraphicFramePr>
        <p:xfrm>
          <a:off x="2627784" y="4077072"/>
          <a:ext cx="2736304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7434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528" y="2634010"/>
            <a:ext cx="8854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TED Ankara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Koleji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Vakfı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Özel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Okulları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sporu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genel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eğitimin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ayrılmaz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bir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parçası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ve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tamamlayıcısı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olarak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benimsemekte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ve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spor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kültürü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ile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öğrencilerini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yetiştirmektedir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</a:p>
          <a:p>
            <a:pPr lvl="1" algn="just"/>
            <a:endParaRPr lang="en-US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Bu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nedenle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; k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endini s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por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yolu ile ifade etmeyi tercih eden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da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sporu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hayatının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bir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parçası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olarak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benimseyen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öğrencilerimizin severek gerçekleştirdikleri, zaman ayırdıkları uğraşılarını uluslararası geçerliliği olan belgelerle taçlandırmalarını istedik ve «BTEC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Spor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» programının uygulanmasına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karar verdik.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556792"/>
            <a:ext cx="8786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Spor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Programının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Okulumuzda Uygulanma Nedeni?</a:t>
            </a:r>
          </a:p>
        </p:txBody>
      </p:sp>
    </p:spTree>
    <p:extLst>
      <p:ext uri="{BB962C8B-B14F-4D97-AF65-F5344CB8AC3E}">
        <p14:creationId xmlns:p14="http://schemas.microsoft.com/office/powerpoint/2010/main" val="17907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6832"/>
            <a:ext cx="896448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</a:t>
            </a:r>
            <a:r>
              <a:rPr lang="tr-TR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</a:p>
          <a:p>
            <a:pPr algn="just"/>
            <a:endParaRPr lang="tr-TR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Spor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dersi, öğrencilerin; </a:t>
            </a:r>
          </a:p>
          <a:p>
            <a:pPr lvl="1" algn="just"/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Kendi kendilerine yetebilmelerini ve sorumluluk alabilmelerini,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Spora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özgü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becerilerini güçlendirmelerini,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Gelecekteki kariyerleri «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Spor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Bilimleri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»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ile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ilgili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olmasa da 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spor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kültürünü yaşamlarının bir parçası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olarak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edinmelerini, 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Fiziksel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etinliklerle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sağlıklarını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koruyarak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yetişmelerini sağlamaktadır. </a:t>
            </a:r>
            <a:endParaRPr lang="tr-TR" sz="2400" dirty="0">
              <a:solidFill>
                <a:srgbClr val="002060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7412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865399" y="2259389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172421" y="1647164"/>
            <a:ext cx="8727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11 Metin kutusu"/>
          <p:cNvSpPr txBox="1"/>
          <p:nvPr/>
        </p:nvSpPr>
        <p:spPr>
          <a:xfrm>
            <a:off x="1132454" y="3286250"/>
            <a:ext cx="3235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i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lgi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alanlarına giren ve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severek gerçekleştirdikleri bir alanda uluslararası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yeterliliğe sahip olabilmektedir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19554" t="45562" r="50600" b="10641"/>
          <a:stretch/>
        </p:blipFill>
        <p:spPr bwMode="auto">
          <a:xfrm>
            <a:off x="5060450" y="3286250"/>
            <a:ext cx="2823918" cy="251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523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Metin kutusu"/>
          <p:cNvSpPr txBox="1"/>
          <p:nvPr/>
        </p:nvSpPr>
        <p:spPr>
          <a:xfrm>
            <a:off x="539552" y="3416226"/>
            <a:ext cx="8405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BTEC LEVEL 2 EXTENDED CERTIFICATE IN INFORMATION TECHNOLOGY</a:t>
            </a:r>
          </a:p>
          <a:p>
            <a:pPr algn="ctr"/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/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(2. SEVİYE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BİLİŞİM TEKNOLOJİLERİ GENİŞLETİLMİŞ SERTİFİKA PROGRAMI)</a:t>
            </a:r>
            <a:endParaRPr lang="tr-TR" sz="32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C:\Users\egunes\AppData\Local\Microsoft\Windows\Temporary Internet Files\Content.Outlook\NG3VXQS9\TED-BTEC-LOG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746385"/>
            <a:ext cx="4304922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3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1083" y="1916832"/>
            <a:ext cx="5488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BİLİŞİM TEKNOLOJİLERİ NEDİR?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2440052"/>
            <a:ext cx="7164288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0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66" y="2924944"/>
            <a:ext cx="1856121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14 Metin kutusu"/>
          <p:cNvSpPr txBox="1"/>
          <p:nvPr/>
        </p:nvSpPr>
        <p:spPr>
          <a:xfrm>
            <a:off x="2843808" y="1484784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9387" y="2490664"/>
            <a:ext cx="702861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Öğrencilere bilişim teknolojileri alanında eğitim vermeyi amaçlayan ve onlara mesleki alanda eğitim alma fırsatı sunan bir programdır.</a:t>
            </a:r>
          </a:p>
          <a:p>
            <a:pPr marL="0" lvl="1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Program, 2 zorunlu ve 36 seçmeli ünite içermektedir. </a:t>
            </a:r>
          </a:p>
          <a:p>
            <a:pPr marL="0" lvl="1"/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yıl içerisinde tamamlanması gereken toplam kredi sayısı 30’dur.</a:t>
            </a:r>
          </a:p>
          <a:p>
            <a:pPr marL="0" lvl="1"/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9037" y="1733550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338985" y="1803400"/>
            <a:ext cx="85044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BİLİŞİM TEKNOLOJİLERİ PROGRAMININ OKULUMUZDA UYGULANMASI</a:t>
            </a:r>
          </a:p>
          <a:p>
            <a:pPr algn="ctr"/>
            <a:endParaRPr lang="tr-TR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2016-2017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ğretim yılından itibaren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10. sınıflarda seçmeli BTEC Bilişim Teknolojileri dersi kapsamında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Haftada 2 ders saati olmak üzere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yıl süreyle tamamlanacaktır.</a:t>
            </a: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46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627" y="1746316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428596" y="2636912"/>
            <a:ext cx="85713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Öğrenciler;</a:t>
            </a:r>
          </a:p>
          <a:p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Eğitimleri ve mesleki gelişimleri için bilişim teknolojileri araçlarını doğru ve işlevsel kullanmaktadır.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Çağın gelişen teknolojisine ayak uydurabilmektedir. </a:t>
            </a:r>
          </a:p>
          <a:p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İletişim, üretim, programlama tekniklerini kullanabilecekleri yazılım paketlerini öğrenmektedir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tr-T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927" y="1737500"/>
            <a:ext cx="8167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BU PROGRAMA NEDEN KAYIT OLMALIDIR?  </a:t>
            </a:r>
            <a:endParaRPr lang="tr-T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86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1403648" y="2132856"/>
            <a:ext cx="6336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ÖĞRENCİLERE NELER SAĞLAR?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9496" y="2852936"/>
            <a:ext cx="892899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Yapılan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çalışmaları uluslararası düzeyde kabul gören «</a:t>
            </a:r>
            <a:r>
              <a:rPr lang="tr-TR" sz="2400" b="1" dirty="0">
                <a:solidFill>
                  <a:srgbClr val="000066"/>
                </a:solidFill>
                <a:cs typeface="Arial" panose="020B0604020202020204" pitchFamily="34" charset="0"/>
              </a:rPr>
              <a:t>seviye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» ve «</a:t>
            </a:r>
            <a:r>
              <a:rPr lang="tr-TR" sz="2400" b="1" dirty="0">
                <a:solidFill>
                  <a:srgbClr val="000066"/>
                </a:solidFill>
                <a:cs typeface="Arial" panose="020B0604020202020204" pitchFamily="34" charset="0"/>
              </a:rPr>
              <a:t>kredilere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» sahip sertifika ve diplomalara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dönüştürebilme fırsatı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Avrupa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ABD, Asya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ve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Avusturalya üniversitelerinde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eğitim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fırsatı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tr-T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36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627" y="1746316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250587" y="2348880"/>
            <a:ext cx="857138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Öğrenciler;</a:t>
            </a:r>
          </a:p>
          <a:p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Bilgiye güvenli bir şekilde ulaşırken internetin olumsuz etkileriyle baş edebilmektedir.</a:t>
            </a:r>
          </a:p>
          <a:p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Bilişim teknolojileri araçları ile geçirdikleri zamanı etkili kullanabilmektedir.</a:t>
            </a:r>
          </a:p>
          <a:p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İletişim, üretim, programlama tekniklerini kullanabilecekleri yazılım paketlerini öğrenmektedir.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2502">
            <a:off x="7316434" y="2402632"/>
            <a:ext cx="1566927" cy="778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619672" y="1592458"/>
            <a:ext cx="65956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PROGRAMA NEDEN KAYIT OLMALIDIR?  </a:t>
            </a:r>
          </a:p>
        </p:txBody>
      </p:sp>
    </p:spTree>
    <p:extLst>
      <p:ext uri="{BB962C8B-B14F-4D97-AF65-F5344CB8AC3E}">
        <p14:creationId xmlns:p14="http://schemas.microsoft.com/office/powerpoint/2010/main" val="3848158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627" y="1746316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250587" y="2132856"/>
            <a:ext cx="8571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Estetik ve sosyal duyarlılıkla çoklu ortam ürünleri tasarlamaktadır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Bilişim teknolojilerinin bireyler, toplumlar ve milletler üzerindeki etkilerini çalışmalarına yansıtmaktadır.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Bilişim teknolojileri araçlarının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etki</a:t>
            </a:r>
            <a:r>
              <a:rPr lang="tr-TR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liliğini</a:t>
            </a:r>
            <a:r>
              <a:rPr lang="en-US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ve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geçerliliğini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değerlendir</a:t>
            </a:r>
            <a:r>
              <a:rPr lang="tr-TR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mektedir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770160" y="1681010"/>
            <a:ext cx="7906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BU PROGRAMA NEDEN KAYIT OLMALIDIR?  </a:t>
            </a:r>
          </a:p>
        </p:txBody>
      </p:sp>
    </p:spTree>
    <p:extLst>
      <p:ext uri="{BB962C8B-B14F-4D97-AF65-F5344CB8AC3E}">
        <p14:creationId xmlns:p14="http://schemas.microsoft.com/office/powerpoint/2010/main" val="3631346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627" y="1746316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107504" y="2348880"/>
            <a:ext cx="85713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Öğrenciler;</a:t>
            </a:r>
          </a:p>
          <a:p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İlgi alanlarına giren ve son derece güncel bir konuda uluslararası yeterliliğe sahip olabilmektedir.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İş bulma imkanlarını kolaylaştırıcı, mesleki eğitimlerini destekleyici ve sektörlerin ihtiyaç duyduğu becerileri (eleştirel düşünme, yaratıcılık, bilgi teknolojilerini kullanma, esneklik ve uyum vb.) kazanmaktadır.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95" y="1518770"/>
            <a:ext cx="8638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</a:t>
            </a:r>
          </a:p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</a:p>
        </p:txBody>
      </p:sp>
    </p:spTree>
    <p:extLst>
      <p:ext uri="{BB962C8B-B14F-4D97-AF65-F5344CB8AC3E}">
        <p14:creationId xmlns:p14="http://schemas.microsoft.com/office/powerpoint/2010/main" val="3952229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Metin kutusu"/>
          <p:cNvSpPr txBox="1"/>
          <p:nvPr/>
        </p:nvSpPr>
        <p:spPr>
          <a:xfrm>
            <a:off x="539552" y="3416226"/>
            <a:ext cx="8405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BTEC LEVEL 2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AWARD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IN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ENTERPRISE SKILLS</a:t>
            </a:r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/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/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(2. SEVİYE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GİRİŞİMCİLİK BECERİLERİNDE BAŞARI BELGESİ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PROGRAMI)</a:t>
            </a:r>
            <a:endParaRPr lang="tr-TR" sz="32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C:\Users\egunes\AppData\Local\Microsoft\Windows\Temporary Internet Files\Content.Outlook\NG3VXQS9\TED-BTEC-LOG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746385"/>
            <a:ext cx="4304922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08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4 Metin kutusu"/>
          <p:cNvSpPr txBox="1"/>
          <p:nvPr/>
        </p:nvSpPr>
        <p:spPr>
          <a:xfrm>
            <a:off x="2843808" y="1484784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9387" y="2490664"/>
            <a:ext cx="702861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girişimcilik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alanında eğitim vermeyi amaçlayan ve onlara mesleki alanda eğitim alma fırsatı sunan bir programdır.</a:t>
            </a:r>
          </a:p>
          <a:p>
            <a:pPr marL="0" lvl="1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Program,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zorunlu ve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16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seçmeli ünite içermektedir. </a:t>
            </a:r>
          </a:p>
          <a:p>
            <a:pPr marL="0" lvl="1"/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yıl içerisinde tamamlanması gereken toplam kredi sayısı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5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’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ti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r.</a:t>
            </a:r>
          </a:p>
          <a:p>
            <a:pPr marL="0" lvl="1"/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8" y="2636912"/>
            <a:ext cx="1889875" cy="241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6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9037" y="1733550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338985" y="1803400"/>
            <a:ext cx="876951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GİRİŞİMCİLİK BECERİLERİ </a:t>
            </a: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PROGRAMININ OKULUMUZDA UYGULANMASI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8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-201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9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ğretim yılından itibaren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9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 sınıflarda seçmeli BTEC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Girişimcilik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Becerileri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dersi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kapsamında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Haftada 2 ders saati olmak üzere </a:t>
            </a:r>
            <a:endParaRPr lang="en-US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Ünite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1: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Girişimcilik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Yeteneği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”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başlığında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1 zorunlu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üniteden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oluşmaktadır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yıl süreyle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uygulanması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planlanmıştır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19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772816"/>
            <a:ext cx="8568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</a:t>
            </a:r>
            <a:r>
              <a:rPr lang="tr-TR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</a:p>
          <a:p>
            <a:pPr lvl="1" algn="just"/>
            <a:endParaRPr lang="en-US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Girişimcilik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Becerileri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dersi, öğrencilerin; </a:t>
            </a:r>
            <a:endParaRPr lang="en-US" sz="20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endParaRPr lang="en-US" sz="20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Girişimcilik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becerilerini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–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aktif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ileriyi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görebilen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kendini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tanıyan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çevre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olanaklarını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ve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teknolojiyi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en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iyi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şekilde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kullanabilen</a:t>
            </a:r>
            <a:r>
              <a:rPr lang="en-US" sz="2000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yaratıcı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yapıya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sahip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vb. -</a:t>
            </a: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güçlendirmelerini,</a:t>
            </a:r>
            <a:endParaRPr lang="en-US" sz="20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endParaRPr lang="tr-TR" sz="20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Gelecekteki kariyerleri «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Girişimcilik</a:t>
            </a: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»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alanına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yönelik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olmasa da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girişimciliğin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temel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noktalarını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-</a:t>
            </a:r>
            <a:r>
              <a:rPr lang="tr-TR" sz="2000" dirty="0" smtClean="0">
                <a:solidFill>
                  <a:srgbClr val="000066"/>
                </a:solidFill>
              </a:rPr>
              <a:t>keşfedilmemiş </a:t>
            </a:r>
            <a:r>
              <a:rPr lang="tr-TR" sz="2000" dirty="0">
                <a:solidFill>
                  <a:srgbClr val="000066"/>
                </a:solidFill>
              </a:rPr>
              <a:t>bir alan üzerinde yeni ve yaratıcı bir ürün</a:t>
            </a:r>
            <a:r>
              <a:rPr lang="en-US" sz="2000" dirty="0">
                <a:solidFill>
                  <a:srgbClr val="000066"/>
                </a:solidFill>
              </a:rPr>
              <a:t>, </a:t>
            </a:r>
            <a:r>
              <a:rPr lang="en-US" sz="2000" dirty="0" err="1">
                <a:solidFill>
                  <a:srgbClr val="000066"/>
                </a:solidFill>
              </a:rPr>
              <a:t>fikir</a:t>
            </a:r>
            <a:r>
              <a:rPr lang="tr-TR" sz="2000" dirty="0">
                <a:solidFill>
                  <a:srgbClr val="000066"/>
                </a:solidFill>
              </a:rPr>
              <a:t> veya hizmet </a:t>
            </a:r>
            <a:r>
              <a:rPr lang="tr-TR" sz="2000" dirty="0" smtClean="0">
                <a:solidFill>
                  <a:srgbClr val="000066"/>
                </a:solidFill>
              </a:rPr>
              <a:t>geliştirmek</a:t>
            </a:r>
            <a:r>
              <a:rPr lang="en-US" sz="2000" dirty="0" smtClean="0">
                <a:solidFill>
                  <a:srgbClr val="000066"/>
                </a:solidFill>
              </a:rPr>
              <a:t>, </a:t>
            </a:r>
            <a:r>
              <a:rPr lang="en-US" sz="2000" dirty="0" err="1" smtClean="0">
                <a:solidFill>
                  <a:srgbClr val="000066"/>
                </a:solidFill>
              </a:rPr>
              <a:t>üreticilik</a:t>
            </a:r>
            <a:r>
              <a:rPr lang="en-US" sz="2000" dirty="0" smtClean="0">
                <a:solidFill>
                  <a:srgbClr val="000066"/>
                </a:solidFill>
              </a:rPr>
              <a:t>-  </a:t>
            </a:r>
            <a:r>
              <a:rPr lang="en-US" sz="2000" dirty="0" err="1" smtClean="0">
                <a:solidFill>
                  <a:srgbClr val="000066"/>
                </a:solidFill>
              </a:rPr>
              <a:t>eğitim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</a:rPr>
              <a:t>hayatlarının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</a:rPr>
              <a:t>ve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yaşamlarının bir parçası </a:t>
            </a:r>
            <a:r>
              <a:rPr lang="en-US" sz="20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olarak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edinmelerini</a:t>
            </a:r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sağlamaktadır. </a:t>
            </a:r>
            <a:endParaRPr lang="tr-TR" sz="2000" dirty="0">
              <a:solidFill>
                <a:srgbClr val="000066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1263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1627" y="1746316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113155" y="2214554"/>
            <a:ext cx="885698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Öğrenciler;</a:t>
            </a:r>
          </a:p>
          <a:p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İlgi alanlarına giren ve son derece güncel bir konuda uluslararası yeterliliğe sahip olabilmektedir.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İş bulma imkanlarını kolaylaştırıcı, mesleki eğitimlerini destekleyici ve sektörlerin ihtiyaç duyduğu becerileri (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yaratıcılık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risk alma,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sorumluluk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üstlenebilme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değişimleri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zamanında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fark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etme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ve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değişimlere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uyum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sağlama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bilgi teknolojilerini kullanma, esneklik vb.) kazanmaktadır.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097" y="1389278"/>
            <a:ext cx="8638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</a:t>
            </a:r>
          </a:p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</a:p>
        </p:txBody>
      </p:sp>
    </p:spTree>
    <p:extLst>
      <p:ext uri="{BB962C8B-B14F-4D97-AF65-F5344CB8AC3E}">
        <p14:creationId xmlns:p14="http://schemas.microsoft.com/office/powerpoint/2010/main" val="2640359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Metin kutusu"/>
          <p:cNvSpPr txBox="1"/>
          <p:nvPr/>
        </p:nvSpPr>
        <p:spPr>
          <a:xfrm>
            <a:off x="83944" y="3212976"/>
            <a:ext cx="88379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LEVEL 3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CERTIFICATE,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DIPLOMA</a:t>
            </a:r>
            <a:r>
              <a:rPr lang="en-US" sz="3200" b="1" dirty="0">
                <a:solidFill>
                  <a:srgbClr val="000066"/>
                </a:solidFill>
                <a:cs typeface="Arial" panose="020B0604020202020204" pitchFamily="34" charset="0"/>
              </a:rPr>
              <a:t>&amp;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EXTENDED DIPLOMA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IN ART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AND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DESIGN</a:t>
            </a:r>
          </a:p>
          <a:p>
            <a:pPr algn="ctr">
              <a:lnSpc>
                <a:spcPct val="150000"/>
              </a:lnSpc>
            </a:pPr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/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(3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. SEVİYE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SANAT ve TASARIMDA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SERTİFİKA,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DİPLOMA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&amp; GENİŞLETİLMİŞ DİPLOMA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PROGRAMI)</a:t>
            </a:r>
            <a:endParaRPr lang="tr-TR" sz="32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447" y="249289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5400" dirty="0" smtClean="0"/>
              <a:t> </a:t>
            </a:r>
            <a:r>
              <a:rPr lang="en-GB" sz="2400" dirty="0" smtClean="0"/>
              <a:t> </a:t>
            </a:r>
            <a:endParaRPr lang="tr-TR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1" descr="btec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1839600" cy="8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egunes\AppData\Local\Microsoft\Windows\Temporary Internet Files\Content.Outlook\NG3VXQS9\TED-BTEC-LOG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746385"/>
            <a:ext cx="4448938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512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Metin kutusu"/>
          <p:cNvSpPr txBox="1"/>
          <p:nvPr/>
        </p:nvSpPr>
        <p:spPr>
          <a:xfrm>
            <a:off x="2267744" y="1700808"/>
            <a:ext cx="5078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209" t="6386" r="20239" b="15701"/>
          <a:stretch/>
        </p:blipFill>
        <p:spPr>
          <a:xfrm>
            <a:off x="323528" y="2562582"/>
            <a:ext cx="1679280" cy="240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15382" y="3084494"/>
            <a:ext cx="70286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Öğrencilere sanat ve tasarım alanında eğitim vermeyi amaçlayan ve onlara mesleki alanda eğitim alma fırsatı sunan bir programdır.</a:t>
            </a:r>
          </a:p>
          <a:p>
            <a:pPr marL="0" lvl="1"/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0" lvl="1"/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82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535" y="3068960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Seviye 3 </a:t>
            </a:r>
            <a:r>
              <a:rPr lang="tr-TR" sz="2400" dirty="0" err="1">
                <a:solidFill>
                  <a:srgbClr val="000066"/>
                </a:solidFill>
                <a:cs typeface="Arial" panose="020B0604020202020204" pitchFamily="34" charset="0"/>
              </a:rPr>
              <a:t>Extended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 Diploma ile 3 A </a:t>
            </a:r>
            <a:r>
              <a:rPr lang="tr-TR" sz="2400" dirty="0" err="1">
                <a:solidFill>
                  <a:srgbClr val="000066"/>
                </a:solidFill>
                <a:cs typeface="Arial" panose="020B0604020202020204" pitchFamily="34" charset="0"/>
              </a:rPr>
              <a:t>Levels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 kazanmış olma olanağı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Level 3 ile başlayan yolculuğu BA ve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BSc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(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Sanat ve Fen Bilimlerinde Lisans düzeyinde Üniversite Diploması) dereceleri ile uluslararası düzeyde tamamlayabilme fırsatı</a:t>
            </a:r>
          </a:p>
        </p:txBody>
      </p:sp>
      <p:sp>
        <p:nvSpPr>
          <p:cNvPr id="3" name="11 Metin kutusu"/>
          <p:cNvSpPr txBox="1"/>
          <p:nvPr/>
        </p:nvSpPr>
        <p:spPr>
          <a:xfrm>
            <a:off x="1475656" y="2060848"/>
            <a:ext cx="6336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ÖĞRENCİLERE NELER SAĞLAR?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01938188"/>
              </p:ext>
            </p:extLst>
          </p:nvPr>
        </p:nvGraphicFramePr>
        <p:xfrm>
          <a:off x="1547664" y="2132856"/>
          <a:ext cx="6096000" cy="376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14 Metin kutusu"/>
          <p:cNvSpPr txBox="1"/>
          <p:nvPr/>
        </p:nvSpPr>
        <p:spPr>
          <a:xfrm>
            <a:off x="2339752" y="1548081"/>
            <a:ext cx="5078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1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467544" y="1628800"/>
            <a:ext cx="826968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TED ANKARA KOLEJİ ÖZEL LİSESİNDE UYGULANMASI</a:t>
            </a:r>
            <a:endParaRPr lang="tr-TR" sz="2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2016-2017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öğretim yılından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itibaren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Seçmeli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sanat dersi kapsamında  </a:t>
            </a:r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Haftada 5 ders saati olmak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üzere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10. sınıfta başlayıp 11. sınıfın sonunda tamamlanacak bir programdır. </a:t>
            </a:r>
            <a:endParaRPr 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400" b="1" i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1"/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 30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Kredilik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sertifika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programımız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ek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derslerde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ve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sadece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UB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öğrencilerine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yöneliktir</a:t>
            </a:r>
            <a:r>
              <a:rPr lang="en-US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tr-TR" sz="2400" b="1" i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56252">
            <a:off x="1007768" y="4529822"/>
            <a:ext cx="723900" cy="16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28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179512" y="1628800"/>
            <a:ext cx="882047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BU PROGRAMA NEDEN KAYIT OLMALIDIR? </a:t>
            </a:r>
          </a:p>
          <a:p>
            <a:pPr algn="ctr"/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İngiltere'de yaratıcı ve kültürel endüstriler, ekonomiye yılda 28 milyon poundluk (</a:t>
            </a:r>
            <a:r>
              <a:rPr lang="tr-TR" sz="2400" dirty="0">
                <a:solidFill>
                  <a:srgbClr val="002060"/>
                </a:solidFill>
              </a:rPr>
              <a:t>103,891,054.24 </a:t>
            </a:r>
            <a:r>
              <a:rPr lang="tr-TR" sz="2400" dirty="0" smtClean="0">
                <a:solidFill>
                  <a:srgbClr val="002060"/>
                </a:solidFill>
              </a:rPr>
              <a:t>TL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) katkıda bulunuyor. </a:t>
            </a:r>
          </a:p>
          <a:p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Tasarım becerileri, 21.yüzyılın ekonomik gelişiminin vazgeçilmez bir parçası olarak görülüyor.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Bu diploma lise öğrencilerine hem seçecekleri üniversitelere giriş sınavlarında hem de ileride hayallerini kurdukları mesleklere kabul edilme sürecinde kolaylık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sağlamaktadır.</a:t>
            </a:r>
            <a:endParaRPr lang="tr-TR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12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323527" y="1700808"/>
            <a:ext cx="82089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BU PROGRAMA NEDEN KAYIT OLMALIDIR? </a:t>
            </a:r>
          </a:p>
          <a:p>
            <a:pPr algn="ctr"/>
            <a:endParaRPr lang="tr-TR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Öğrencilerin bu program kapsamında edindiği beceriler ve hazırladıkları </a:t>
            </a:r>
            <a:r>
              <a:rPr lang="tr-TR" sz="24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portfolyo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(ürün dosyası),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büyük önem taşımaktadır.</a:t>
            </a:r>
          </a:p>
          <a:p>
            <a:pPr lvl="1"/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Amerika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, İngiltere, İtalya, Fransa, Almanya, Avusturya  gibi  birçok ülkede  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mimarlık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, iç mimarlık, moda  tasarımı, endüstriyel tasarım gibi  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bölümlerin öğrenci </a:t>
            </a:r>
            <a:r>
              <a:rPr lang="tr-TR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kabülünde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akademik başarılarının yanı sıra öğrencilerden </a:t>
            </a:r>
            <a:r>
              <a:rPr lang="tr-TR" sz="24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portfolyo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sunmaları beklenmektedir.</a:t>
            </a:r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06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38434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tr-T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2673">
            <a:off x="5053670" y="3294850"/>
            <a:ext cx="3614465" cy="25290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2849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/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Çoğu üniversite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, «3. Seviye Sanat Diploması»’</a:t>
            </a:r>
            <a:r>
              <a:rPr lang="tr-TR" sz="2400" dirty="0" err="1">
                <a:solidFill>
                  <a:srgbClr val="002060"/>
                </a:solidFill>
                <a:cs typeface="Arial" panose="020B0604020202020204" pitchFamily="34" charset="0"/>
              </a:rPr>
              <a:t>nı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 doğrudan kabul etmekte ve bu diploma pek çok üniversitenin giriş koşullarının tamamını sağlamaktadır. </a:t>
            </a:r>
          </a:p>
        </p:txBody>
      </p:sp>
    </p:spTree>
    <p:extLst>
      <p:ext uri="{BB962C8B-B14F-4D97-AF65-F5344CB8AC3E}">
        <p14:creationId xmlns:p14="http://schemas.microsoft.com/office/powerpoint/2010/main" val="36679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286306" y="1619250"/>
            <a:ext cx="85713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BTEC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Diploma programları öğrencileri, ileride seçmeyi planladıkları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mesleklere hazırlamaktadır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Sanat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diploması içerisinde öğrencilere kazandırılması hedeflenen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beceriler, sektörlerin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ihtiyaç duyduğu becerileri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kapsamaktadır.</a:t>
            </a:r>
          </a:p>
          <a:p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                                                </a:t>
            </a:r>
            <a:r>
              <a:rPr lang="tr-TR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(</a:t>
            </a:r>
            <a:r>
              <a:rPr lang="tr-TR" sz="2000" dirty="0" err="1">
                <a:solidFill>
                  <a:srgbClr val="002060"/>
                </a:solidFill>
                <a:cs typeface="Arial" panose="020B0604020202020204" pitchFamily="34" charset="0"/>
              </a:rPr>
              <a:t>Sector</a:t>
            </a:r>
            <a:r>
              <a:rPr lang="tr-TR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rgbClr val="002060"/>
                </a:solidFill>
                <a:cs typeface="Arial" panose="020B0604020202020204" pitchFamily="34" charset="0"/>
              </a:rPr>
              <a:t>Skills</a:t>
            </a:r>
            <a:r>
              <a:rPr lang="tr-TR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rgbClr val="002060"/>
                </a:solidFill>
                <a:cs typeface="Arial" panose="020B0604020202020204" pitchFamily="34" charset="0"/>
              </a:rPr>
              <a:t>Council</a:t>
            </a:r>
            <a:r>
              <a:rPr lang="tr-TR" sz="2000" dirty="0">
                <a:solidFill>
                  <a:srgbClr val="002060"/>
                </a:solidFill>
                <a:cs typeface="Arial" panose="020B0604020202020204" pitchFamily="34" charset="0"/>
              </a:rPr>
              <a:t>).</a:t>
            </a:r>
            <a:endParaRPr lang="tr-TR" sz="20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17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Metin kutusu"/>
          <p:cNvSpPr txBox="1"/>
          <p:nvPr/>
        </p:nvSpPr>
        <p:spPr>
          <a:xfrm>
            <a:off x="539552" y="3416226"/>
            <a:ext cx="8405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BTEC LEVEL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3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CERTIFICATE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IN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ENGINEERING</a:t>
            </a:r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/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/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(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3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SEVİYE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MÜHENDİSLİK SERTİFİKA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PROGRAMI)</a:t>
            </a:r>
            <a:endParaRPr lang="tr-TR" sz="32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C:\Users\egunes\AppData\Local\Microsoft\Windows\Temporary Internet Files\Content.Outlook\NG3VXQS9\TED-BTEC-LOG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746385"/>
            <a:ext cx="4304922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2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4 Metin kutusu"/>
          <p:cNvSpPr txBox="1"/>
          <p:nvPr/>
        </p:nvSpPr>
        <p:spPr>
          <a:xfrm>
            <a:off x="2843808" y="1484784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6182" y="2492896"/>
            <a:ext cx="702861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mühendislik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alanında eğitim vermeyi amaçlayan ve onlara mesleki alanda eğitim alma fırsatı sunan bir programdır.</a:t>
            </a:r>
          </a:p>
          <a:p>
            <a:pPr marL="0" lvl="1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Program,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zorunlu ve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seçmeli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üniteden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oluşmaktadır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</a:p>
          <a:p>
            <a:pPr marL="0" lvl="1"/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yıl içerisinde tamamlanması gereken toplam kredi sayısı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30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’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dur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</a:p>
          <a:p>
            <a:pPr marL="0" lvl="1"/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3" y="2708920"/>
            <a:ext cx="194663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3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9037" y="1733550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338985" y="1803400"/>
            <a:ext cx="876951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MÜHENDİSLİK </a:t>
            </a: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PROGRAMININ OKULUMUZDA UYGULANMASI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8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-201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9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ğretim yılından itibaren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11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 sınıflarda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dersler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kapsamında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Haftada 2 ders saati olmak üzere </a:t>
            </a:r>
            <a:endParaRPr lang="en-US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yıl süreyle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uygulanması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planlanmıştır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53681994"/>
              </p:ext>
            </p:extLst>
          </p:nvPr>
        </p:nvGraphicFramePr>
        <p:xfrm>
          <a:off x="5994378" y="2610810"/>
          <a:ext cx="2876954" cy="243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6438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484784"/>
            <a:ext cx="85689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</a:t>
            </a:r>
            <a:r>
              <a:rPr lang="tr-TR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  <a:endParaRPr lang="en-US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Öğrenciler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</a:t>
            </a:r>
          </a:p>
          <a:p>
            <a:pPr lvl="1" algn="just"/>
            <a:endParaRPr lang="en-US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66"/>
                </a:solidFill>
                <a:cs typeface="Arial" panose="020B0604020202020204" pitchFamily="34" charset="0"/>
              </a:rPr>
              <a:t>M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ühendislik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alanına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yönelik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becerilerini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–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matematik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uygulama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becerileri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tr-TR" sz="2400" dirty="0" smtClean="0">
                <a:solidFill>
                  <a:srgbClr val="000066"/>
                </a:solidFill>
              </a:rPr>
              <a:t>bilişim </a:t>
            </a:r>
            <a:r>
              <a:rPr lang="tr-TR" sz="2400" dirty="0">
                <a:solidFill>
                  <a:srgbClr val="000066"/>
                </a:solidFill>
              </a:rPr>
              <a:t>teknolojilerini etkin bir şekilde kullanma </a:t>
            </a:r>
            <a:r>
              <a:rPr lang="tr-TR" sz="2400" dirty="0" smtClean="0">
                <a:solidFill>
                  <a:srgbClr val="000066"/>
                </a:solidFill>
              </a:rPr>
              <a:t>beceri</a:t>
            </a:r>
            <a:r>
              <a:rPr lang="en-US" sz="2400" dirty="0" err="1" smtClean="0">
                <a:solidFill>
                  <a:srgbClr val="000066"/>
                </a:solidFill>
              </a:rPr>
              <a:t>leri</a:t>
            </a:r>
            <a:r>
              <a:rPr lang="en-US" sz="2400" dirty="0" smtClean="0">
                <a:solidFill>
                  <a:srgbClr val="000066"/>
                </a:solidFill>
              </a:rPr>
              <a:t>, </a:t>
            </a:r>
            <a:r>
              <a:rPr lang="en-US" sz="2400" dirty="0">
                <a:solidFill>
                  <a:srgbClr val="000066"/>
                </a:solidFill>
              </a:rPr>
              <a:t>m</a:t>
            </a:r>
            <a:r>
              <a:rPr lang="tr-TR" sz="2400" dirty="0" smtClean="0">
                <a:solidFill>
                  <a:srgbClr val="000066"/>
                </a:solidFill>
              </a:rPr>
              <a:t>esleki </a:t>
            </a:r>
            <a:r>
              <a:rPr lang="tr-TR" sz="2400" dirty="0">
                <a:solidFill>
                  <a:srgbClr val="000066"/>
                </a:solidFill>
              </a:rPr>
              <a:t>ve etik sorumluluk </a:t>
            </a:r>
            <a:r>
              <a:rPr lang="tr-TR" sz="2400" dirty="0" smtClean="0">
                <a:solidFill>
                  <a:srgbClr val="000066"/>
                </a:solidFill>
              </a:rPr>
              <a:t>bilinci</a:t>
            </a:r>
            <a:r>
              <a:rPr lang="en-US" sz="2400" dirty="0" smtClean="0">
                <a:solidFill>
                  <a:srgbClr val="000066"/>
                </a:solidFill>
              </a:rPr>
              <a:t> vb.- </a:t>
            </a:r>
            <a:r>
              <a:rPr lang="en-US" sz="2400" dirty="0" err="1" smtClean="0">
                <a:solidFill>
                  <a:srgbClr val="000066"/>
                </a:solidFill>
              </a:rPr>
              <a:t>geliştirmek</a:t>
            </a:r>
            <a:r>
              <a:rPr lang="en-US" sz="2400" dirty="0" smtClean="0">
                <a:solidFill>
                  <a:srgbClr val="000066"/>
                </a:solidFill>
              </a:rPr>
              <a:t>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Mühendislik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alanında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kariyer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edinmelerine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yönelik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temel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oluşturmak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</a:t>
            </a:r>
          </a:p>
          <a:p>
            <a:pPr lvl="1" algn="just"/>
            <a:r>
              <a:rPr lang="en-US" sz="20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endParaRPr lang="tr-TR" sz="2000" dirty="0">
              <a:solidFill>
                <a:srgbClr val="000066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0912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539552" y="196753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OKULUMUZ </a:t>
            </a:r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PROJESİNİ NEDEN TERCİH ETTİ?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915" y="2567703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915" y="2567703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6915" y="2420888"/>
            <a:ext cx="85235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Öğrencilerin yaptıkları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«pratik» çalışmaları </a:t>
            </a:r>
            <a:r>
              <a:rPr lang="tr-TR" sz="2400" b="1" dirty="0">
                <a:solidFill>
                  <a:srgbClr val="000066"/>
                </a:solidFill>
                <a:cs typeface="Arial" panose="020B0604020202020204" pitchFamily="34" charset="0"/>
              </a:rPr>
              <a:t>uluslararası kabul gören krediler ile taçlandırmak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için,</a:t>
            </a:r>
          </a:p>
          <a:p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Yurt dışında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öğrenim görmek isteyen öğrencilerin önünü açmak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için,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Türkiye’de üniversite giriş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sisteminde beklenen değişikliğin gerçekleşmesi durumunda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öğrencilerin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üniversiteye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girişlerini kolaylaştırmak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için.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  <a:hlinkClick r:id="rId3"/>
              </a:rPr>
              <a:t>http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  <a:hlinkClick r:id="rId3"/>
              </a:rPr>
              <a:t>://www.osym2015.com/node/450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fontAlgn="base"/>
            <a:endParaRPr lang="tr-TR" dirty="0" smtClean="0">
              <a:solidFill>
                <a:srgbClr val="000066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tr-TR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80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1627" y="1746316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113155" y="2214554"/>
            <a:ext cx="885698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İlgi alanlarına giren ve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çok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tercih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edilen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meslekler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grubunda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olan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konuda uluslararası yeterliliğe sahip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olabilme</a:t>
            </a:r>
            <a:r>
              <a:rPr lang="en-US" sz="2400" dirty="0">
                <a:solidFill>
                  <a:srgbClr val="000066"/>
                </a:solidFill>
                <a:cs typeface="Arial" panose="020B0604020202020204" pitchFamily="34" charset="0"/>
              </a:rPr>
              <a:t>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İş bulma imkanlarını kolaylaştırıcı, mesleki eğitimlerini destekleyici ve sektörlerin ihtiyaç duyduğu becerileri (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yaratıcılık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problem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çözme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tahmin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uyum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planlama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organize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etme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esneklik vb.) kazanma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larını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sağlamak</a:t>
            </a:r>
            <a:r>
              <a:rPr lang="en-US" sz="2400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amacı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ile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programa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kayıt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olabilirler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097" y="1389278"/>
            <a:ext cx="8638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</a:t>
            </a:r>
          </a:p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</a:p>
        </p:txBody>
      </p:sp>
    </p:spTree>
    <p:extLst>
      <p:ext uri="{BB962C8B-B14F-4D97-AF65-F5344CB8AC3E}">
        <p14:creationId xmlns:p14="http://schemas.microsoft.com/office/powerpoint/2010/main" val="3655373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Metin kutusu"/>
          <p:cNvSpPr txBox="1"/>
          <p:nvPr/>
        </p:nvSpPr>
        <p:spPr>
          <a:xfrm>
            <a:off x="539552" y="3416226"/>
            <a:ext cx="8405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BTEC LEVEL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3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CERTIFICATE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IN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BUSINESS</a:t>
            </a:r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/>
            <a:endParaRPr lang="tr-TR" sz="3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ctr"/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(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3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  <a:r>
              <a:rPr lang="tr-TR" sz="3200" b="1" dirty="0">
                <a:solidFill>
                  <a:srgbClr val="000066"/>
                </a:solidFill>
                <a:cs typeface="Arial" panose="020B0604020202020204" pitchFamily="34" charset="0"/>
              </a:rPr>
              <a:t>SEVİYE </a:t>
            </a:r>
            <a:r>
              <a:rPr lang="en-US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İŞLETME SERTİFİKA </a:t>
            </a:r>
            <a:r>
              <a:rPr lang="tr-TR" sz="3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PROGRAMI)</a:t>
            </a:r>
            <a:endParaRPr lang="tr-TR" sz="32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C:\Users\egunes\AppData\Local\Microsoft\Windows\Temporary Internet Files\Content.Outlook\NG3VXQS9\TED-BTEC-LOG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746385"/>
            <a:ext cx="4304922" cy="1592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6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4 Metin kutusu"/>
          <p:cNvSpPr txBox="1"/>
          <p:nvPr/>
        </p:nvSpPr>
        <p:spPr>
          <a:xfrm>
            <a:off x="2843808" y="1484784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dirty="0" smtClean="0"/>
          </a:p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 ÖZELLİKLERİ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2175" y="2350696"/>
            <a:ext cx="53422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Öğrencilere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işletme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alanında eğitim vermeyi amaçlayan ve onlara mesleki alanda eğitim alma fırsatı sunan bir programdır.</a:t>
            </a:r>
          </a:p>
          <a:p>
            <a:pPr marL="0" lvl="1"/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Program,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zorunlu ve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seçmeli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üniteden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oluşmaktadır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</a:p>
          <a:p>
            <a:pPr marL="0" lvl="1"/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yıl içerisinde tamamlanması gereken toplam kredi sayısı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30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’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dur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</a:p>
          <a:p>
            <a:pPr marL="0" lvl="1"/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5190">
            <a:off x="213277" y="3130778"/>
            <a:ext cx="2701911" cy="177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9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9037" y="1733550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338985" y="1803400"/>
            <a:ext cx="87695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İŞLETME </a:t>
            </a: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PROGRAMININ OKULUMUZDA UYGULANMASI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8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-201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9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ö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ğretim yılından itibaren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11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 sınıflarda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dersler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kapsamında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Haftada 2 ders saati olmak üzere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yıl süreyle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uygulanması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planlanmıştır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16518802"/>
              </p:ext>
            </p:extLst>
          </p:nvPr>
        </p:nvGraphicFramePr>
        <p:xfrm>
          <a:off x="5994378" y="2610810"/>
          <a:ext cx="2876954" cy="243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3452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484784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 </a:t>
            </a:r>
            <a:r>
              <a:rPr lang="tr-TR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  <a:endParaRPr lang="en-US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r>
              <a:rPr lang="en-US" sz="2400" dirty="0">
                <a:solidFill>
                  <a:srgbClr val="000066"/>
                </a:solidFill>
                <a:cs typeface="Arial" panose="020B0604020202020204" pitchFamily="34" charset="0"/>
              </a:rPr>
              <a:t>Ö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ğrenciler; </a:t>
            </a:r>
            <a:endParaRPr lang="en-US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 algn="just"/>
            <a:endParaRPr lang="en-US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İşletme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alanına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yönelik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becerilerini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–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yönetim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özyönetim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inceleme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araştırma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iletişim</a:t>
            </a:r>
            <a:r>
              <a:rPr lang="en-US" sz="2400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vb</a:t>
            </a:r>
            <a:r>
              <a:rPr lang="en-US" sz="2400" dirty="0" smtClean="0">
                <a:solidFill>
                  <a:srgbClr val="000066"/>
                </a:solidFill>
              </a:rPr>
              <a:t>.- </a:t>
            </a:r>
            <a:r>
              <a:rPr lang="en-US" sz="2400" dirty="0" err="1" smtClean="0">
                <a:solidFill>
                  <a:srgbClr val="000066"/>
                </a:solidFill>
              </a:rPr>
              <a:t>geliştirmek</a:t>
            </a:r>
            <a:r>
              <a:rPr lang="en-US" sz="2400" dirty="0" smtClean="0">
                <a:solidFill>
                  <a:srgbClr val="000066"/>
                </a:solidFill>
              </a:rPr>
              <a:t>, </a:t>
            </a:r>
          </a:p>
          <a:p>
            <a:pPr lvl="1" algn="just"/>
            <a:endParaRPr lang="en-US" sz="2400" dirty="0" smtClean="0">
              <a:solidFill>
                <a:srgbClr val="000066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66"/>
                </a:solidFill>
              </a:rPr>
              <a:t>Y</a:t>
            </a:r>
            <a:r>
              <a:rPr lang="tr-TR" sz="2400" dirty="0" smtClean="0">
                <a:solidFill>
                  <a:srgbClr val="000066"/>
                </a:solidFill>
              </a:rPr>
              <a:t>önetim</a:t>
            </a:r>
            <a:r>
              <a:rPr lang="tr-TR" sz="2400" dirty="0">
                <a:solidFill>
                  <a:srgbClr val="000066"/>
                </a:solidFill>
              </a:rPr>
              <a:t>, işletmenin çevresi, karar verme ve planlamanın yönetimi, örgütsel yapı ve kültürün yönetimi, bireylerin ve grupların </a:t>
            </a:r>
            <a:r>
              <a:rPr lang="tr-TR" sz="2400" dirty="0" smtClean="0">
                <a:solidFill>
                  <a:srgbClr val="000066"/>
                </a:solidFill>
              </a:rPr>
              <a:t>yönetimi</a:t>
            </a:r>
            <a:r>
              <a:rPr lang="en-US" sz="2400" dirty="0" smtClean="0">
                <a:solidFill>
                  <a:srgbClr val="000066"/>
                </a:solidFill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</a:rPr>
              <a:t>gibi</a:t>
            </a:r>
            <a:r>
              <a:rPr lang="en-US" sz="2400" dirty="0" smtClean="0">
                <a:solidFill>
                  <a:srgbClr val="000066"/>
                </a:solidFill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</a:rPr>
              <a:t>konularda</a:t>
            </a:r>
            <a:r>
              <a:rPr lang="en-US" sz="2400" dirty="0" smtClean="0">
                <a:solidFill>
                  <a:srgbClr val="000066"/>
                </a:solidFill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</a:rPr>
              <a:t>bilgi</a:t>
            </a:r>
            <a:r>
              <a:rPr lang="en-US" sz="2400" dirty="0" smtClean="0">
                <a:solidFill>
                  <a:srgbClr val="000066"/>
                </a:solidFill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</a:rPr>
              <a:t>sahibi</a:t>
            </a:r>
            <a:r>
              <a:rPr lang="en-US" sz="2400" dirty="0" smtClean="0">
                <a:solidFill>
                  <a:srgbClr val="000066"/>
                </a:solidFill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</a:rPr>
              <a:t>olmak</a:t>
            </a:r>
            <a:r>
              <a:rPr lang="en-US" sz="2400" dirty="0" smtClean="0">
                <a:solidFill>
                  <a:srgbClr val="000066"/>
                </a:solidFill>
              </a:rPr>
              <a:t>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İşletme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alanında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kariyer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geliştirmeye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yöneliktemel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oluşturmak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endParaRPr lang="tr-TR" sz="2000" dirty="0">
              <a:solidFill>
                <a:srgbClr val="000066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542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 descr="silikAMBL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1627" y="1746316"/>
            <a:ext cx="4225925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785786" y="314324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596" y="221455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6" name="11 Metin kutusu"/>
          <p:cNvSpPr txBox="1"/>
          <p:nvPr/>
        </p:nvSpPr>
        <p:spPr>
          <a:xfrm>
            <a:off x="113155" y="2214554"/>
            <a:ext cx="885698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İlgi alanlarına giren ve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çok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tercih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edilen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meslekler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grubunda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olan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konuda uluslararası yeterliliğe sahip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olabilmek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İş bulma imkanlarını kolaylaştırıcı, mesleki eğitimlerini destekleyici ve sektörlerin ihtiyaç duyduğu becerileri (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yaratıcılık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problem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çözme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tahmin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uyum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planlama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organize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etme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esneklik vb.) kazanmak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amacı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ile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programa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kayıt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olabilirler</a:t>
            </a:r>
            <a:r>
              <a:rPr lang="en-US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.</a:t>
            </a:r>
            <a:endParaRPr lang="tr-TR" sz="240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315" y="1528050"/>
            <a:ext cx="8638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ÖĞRENCİLERİMİZ</a:t>
            </a:r>
          </a:p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 PROGRAMA NEDEN KAYIT OLMALIDIR?  </a:t>
            </a:r>
          </a:p>
        </p:txBody>
      </p:sp>
    </p:spTree>
    <p:extLst>
      <p:ext uri="{BB962C8B-B14F-4D97-AF65-F5344CB8AC3E}">
        <p14:creationId xmlns:p14="http://schemas.microsoft.com/office/powerpoint/2010/main" val="109646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7" y="1628800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</a:t>
            </a:r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ile İLGİLİ OKULUMUZDAKİ YANSIMALAR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868" y="2506588"/>
            <a:ext cx="4176464" cy="371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992" y="2492895"/>
            <a:ext cx="4176465" cy="3744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0588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4796"/>
            <a:ext cx="7704857" cy="5136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99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14512"/>
            <a:ext cx="1728192" cy="246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365104"/>
            <a:ext cx="2688765" cy="2304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61" y="3933056"/>
            <a:ext cx="2795690" cy="2736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4" y="1799217"/>
            <a:ext cx="6867764" cy="2082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18" y="3933056"/>
            <a:ext cx="261797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" y="1844824"/>
            <a:ext cx="7153275" cy="450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2280" y="2220049"/>
            <a:ext cx="196103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2014-2015 </a:t>
            </a:r>
          </a:p>
          <a:p>
            <a:pPr algn="just"/>
            <a:r>
              <a:rPr lang="tr-TR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Eğitim Öğretim Yılında İngilizce Hazırlık Sınıfı Öğrencilerimiz İngiliz dilini sosyal medyayı kullanarak etkili şekilde kullanmış ve uluslararası sertifikalarını almışlardır. </a:t>
            </a:r>
            <a:endParaRPr lang="tr-TR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55576" y="1721317"/>
            <a:ext cx="8182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TED ANKARA KOLEJİ BTEC PROJESİNİ NEDEN TERCİH ETTİ?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915" y="2567703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828" y="2815777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dk1"/>
              </a:buClr>
              <a:buSzPct val="100000"/>
              <a:buFont typeface="Verdana"/>
              <a:buChar char="•"/>
            </a:pPr>
            <a:r>
              <a:rPr lang="tr-TR" sz="2400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BTEC sertifika ve diplomalarının, mezunların iş bulma şansını % 14 arttırdığı için,</a:t>
            </a:r>
          </a:p>
          <a:p>
            <a:pPr marL="285750" indent="-285750" algn="just">
              <a:buClr>
                <a:schemeClr val="dk1"/>
              </a:buClr>
              <a:buSzPct val="100000"/>
              <a:buFont typeface="Verdana"/>
              <a:buChar char="•"/>
            </a:pPr>
            <a:endParaRPr lang="tr-TR" sz="2400" dirty="0" smtClean="0">
              <a:solidFill>
                <a:srgbClr val="000066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  <a:p>
            <a:pPr marL="285750" indent="-285750" algn="just">
              <a:buClr>
                <a:schemeClr val="dk1"/>
              </a:buClr>
              <a:buSzPct val="100000"/>
              <a:buFont typeface="Verdana"/>
              <a:buChar char="•"/>
            </a:pPr>
            <a:r>
              <a:rPr lang="tr-TR" sz="2400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BTEC mesleki yeterliliklerine sahip kişilerin iş yaşamlarında elde ettikleri kazanç, sahip olmayanlara oranla % 34 daha fazla</a:t>
            </a:r>
            <a:r>
              <a:rPr lang="tr-TR" sz="2400" dirty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 </a:t>
            </a:r>
            <a:r>
              <a:rPr lang="tr-TR" sz="2400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olduğu için </a:t>
            </a:r>
            <a:r>
              <a:rPr lang="tr-TR" i="1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(</a:t>
            </a:r>
            <a:r>
              <a:rPr lang="en-US" i="1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London Economics</a:t>
            </a:r>
            <a:r>
              <a:rPr lang="tr-TR" i="1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, </a:t>
            </a:r>
            <a:r>
              <a:rPr lang="en-US" i="1" dirty="0" err="1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Ekim</a:t>
            </a:r>
            <a:r>
              <a:rPr lang="en-US" i="1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 2010</a:t>
            </a:r>
            <a:r>
              <a:rPr lang="tr-TR" i="1" dirty="0" smtClean="0">
                <a:solidFill>
                  <a:srgbClr val="000066"/>
                </a:solidFill>
                <a:ea typeface="Verdana"/>
                <a:cs typeface="Arial" panose="020B0604020202020204" pitchFamily="34" charset="0"/>
                <a:sym typeface="Verdana"/>
                <a:rtl val="0"/>
              </a:rPr>
              <a:t>)</a:t>
            </a:r>
          </a:p>
          <a:p>
            <a:pPr marL="285750" indent="-285750" algn="just">
              <a:buClr>
                <a:schemeClr val="dk1"/>
              </a:buClr>
              <a:buSzPct val="100000"/>
              <a:buFont typeface="Verdana"/>
              <a:buChar char="•"/>
            </a:pPr>
            <a:endParaRPr lang="tr-TR" sz="240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285750" indent="-285750" algn="just">
              <a:buClr>
                <a:schemeClr val="dk1"/>
              </a:buClr>
              <a:buSzPct val="100000"/>
              <a:buFont typeface="Verdana"/>
              <a:buChar char="•"/>
            </a:pPr>
            <a:r>
              <a:rPr lang="tr-TR" sz="2400" dirty="0" smtClean="0">
                <a:solidFill>
                  <a:srgbClr val="000066"/>
                </a:solidFill>
                <a:cs typeface="Arial" panose="020B0604020202020204" pitchFamily="34" charset="0"/>
              </a:rPr>
              <a:t>Bir </a:t>
            </a:r>
            <a:r>
              <a:rPr lang="tr-TR" sz="2400" dirty="0">
                <a:solidFill>
                  <a:srgbClr val="000066"/>
                </a:solidFill>
                <a:cs typeface="Arial" panose="020B0604020202020204" pitchFamily="34" charset="0"/>
              </a:rPr>
              <a:t>lise diplomasının ötesinde beceri ve yeterlikleri öğrencilere kazandırmak amacıyla </a:t>
            </a:r>
            <a:r>
              <a:rPr lang="tr-TR" sz="1600" i="1" dirty="0">
                <a:solidFill>
                  <a:srgbClr val="000066"/>
                </a:solidFill>
                <a:cs typeface="Arial" panose="020B0604020202020204" pitchFamily="34" charset="0"/>
              </a:rPr>
              <a:t>(</a:t>
            </a:r>
            <a:r>
              <a:rPr lang="tr-TR" sz="1600" i="1" dirty="0">
                <a:solidFill>
                  <a:srgbClr val="00006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İkinci bir meslek</a:t>
            </a:r>
            <a:r>
              <a:rPr lang="tr-TR" sz="1600" i="1" dirty="0">
                <a:solidFill>
                  <a:srgbClr val="000066"/>
                </a:solidFill>
                <a:cs typeface="Arial" panose="020B0604020202020204" pitchFamily="34" charset="0"/>
              </a:rPr>
              <a:t>)</a:t>
            </a:r>
          </a:p>
          <a:p>
            <a:pPr algn="just">
              <a:buClr>
                <a:schemeClr val="dk1"/>
              </a:buClr>
              <a:buSzPct val="100000"/>
            </a:pPr>
            <a:endParaRPr lang="tr-TR" sz="2400" dirty="0">
              <a:solidFill>
                <a:srgbClr val="000066"/>
              </a:solidFill>
              <a:ea typeface="Verdana"/>
              <a:cs typeface="Arial" panose="020B0604020202020204" pitchFamily="34" charset="0"/>
              <a:sym typeface="Verdana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2206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844824"/>
            <a:ext cx="481965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247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068960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BTEC programları için standart başarı belgesi, sertifika ve diploma  ücretleri:</a:t>
            </a:r>
          </a:p>
          <a:p>
            <a:endParaRPr lang="tr-TR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1. Seviye 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Sosyal Medya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Başarı Belgesi Programı- 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£90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1. Seviye 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Sahne Sanatları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nda Başarı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Belgesi Programı- 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£90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2.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Seviye 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Bilişim Teknolojileri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nde Sertifika Programı- 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£215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3. </a:t>
            </a:r>
            <a:r>
              <a:rPr lang="tr-TR" sz="2400" dirty="0">
                <a:solidFill>
                  <a:srgbClr val="002060"/>
                </a:solidFill>
                <a:cs typeface="Arial" panose="020B0604020202020204" pitchFamily="34" charset="0"/>
              </a:rPr>
              <a:t>Seviye 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Sanat ve Tasarım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da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Diploma Programı-</a:t>
            </a:r>
            <a:r>
              <a:rPr lang="tr-TR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£310</a:t>
            </a:r>
            <a:endParaRPr lang="tr-TR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0608" y="1772816"/>
            <a:ext cx="8686800" cy="114300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BTEC PROGRAMLARINA ÖĞRENCİ KAYIT  ÜCRETLERİ</a:t>
            </a:r>
            <a:endParaRPr lang="tr-TR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04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etin kutusu"/>
          <p:cNvSpPr txBox="1"/>
          <p:nvPr/>
        </p:nvSpPr>
        <p:spPr>
          <a:xfrm>
            <a:off x="729735" y="1556792"/>
            <a:ext cx="820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BTEC ile HANGİ ÜNİVERSİTELERE GİDİLEBİLİR?</a:t>
            </a:r>
            <a:endParaRPr lang="tr-TR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915" y="2567703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915" y="2567703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0" hangingPunct="0">
              <a:buFont typeface="Arial" panose="020B0604020202020204" pitchFamily="34" charset="0"/>
              <a:buChar char="•"/>
            </a:pPr>
            <a:endParaRPr lang="tr-TR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55833" y="2186182"/>
            <a:ext cx="4803775" cy="21602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endParaRPr lang="en-GB" sz="2000" dirty="0"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2942" y="3964887"/>
            <a:ext cx="2008909" cy="6463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800" b="1" i="1" dirty="0" smtClean="0">
                <a:solidFill>
                  <a:schemeClr val="tx2">
                    <a:lumMod val="50000"/>
                  </a:schemeClr>
                </a:solidFill>
              </a:rPr>
              <a:t>Toplam 198 üniversite</a:t>
            </a:r>
            <a:endParaRPr lang="en-GB" sz="1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7482620"/>
              </p:ext>
            </p:extLst>
          </p:nvPr>
        </p:nvGraphicFramePr>
        <p:xfrm>
          <a:off x="762264" y="23143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4349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5dc95798317b9c8be8d5ea455d7d4c2f177d1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2937</TotalTime>
  <Words>3106</Words>
  <Application>Microsoft Office PowerPoint</Application>
  <PresentationFormat>On-screen Show (4:3)</PresentationFormat>
  <Paragraphs>554</Paragraphs>
  <Slides>81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Arial Black</vt:lpstr>
      <vt:lpstr>Calibri</vt:lpstr>
      <vt:lpstr>Times New Roman</vt:lpstr>
      <vt:lpstr>Verdana</vt:lpstr>
      <vt:lpstr>Wingdings</vt:lpstr>
      <vt:lpstr>Ofis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BTEC PROGRAMLARINA ÖĞRENCİ KAYIT  ÜCRETLERİ</vt:lpstr>
    </vt:vector>
  </TitlesOfParts>
  <Company>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i2argem1</dc:creator>
  <cp:lastModifiedBy>Fuat Ismet Sisman</cp:lastModifiedBy>
  <cp:revision>377</cp:revision>
  <dcterms:created xsi:type="dcterms:W3CDTF">2013-02-14T10:39:37Z</dcterms:created>
  <dcterms:modified xsi:type="dcterms:W3CDTF">2018-02-28T10:30:56Z</dcterms:modified>
</cp:coreProperties>
</file>