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38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6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51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59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086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33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29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33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55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69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47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0E17-0CF6-4BBB-B6E5-CC207E8B32B3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8E403-7E38-44A0-83F3-64ADFEE95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69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393739" y="364014"/>
            <a:ext cx="44763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ÖĞRENCİ +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1391296" y="1182733"/>
            <a:ext cx="129614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Öğretmen ve öğrenciler uygun maske </a:t>
            </a:r>
            <a:r>
              <a:rPr lang="tr-TR" sz="1200" dirty="0" smtClean="0"/>
              <a:t>kullanır</a:t>
            </a:r>
          </a:p>
          <a:p>
            <a:pPr algn="ctr"/>
            <a:endParaRPr lang="tr-TR" sz="12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2851197" y="1182733"/>
            <a:ext cx="151216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Öğretmenler maske kullanır ve öğrenciler düzensiz maske kullanır</a:t>
            </a:r>
            <a:endParaRPr lang="tr-TR" sz="12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1391296" y="2390230"/>
            <a:ext cx="129614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Önlemlerle devam</a:t>
            </a:r>
            <a:endParaRPr lang="tr-TR" sz="12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1382365" y="3206206"/>
            <a:ext cx="129122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AYNI SINIFTA </a:t>
            </a:r>
          </a:p>
          <a:p>
            <a:pPr algn="ctr"/>
            <a:r>
              <a:rPr lang="tr-TR" sz="1200" dirty="0" smtClean="0"/>
              <a:t>2. ÖĞRENCİ (+)</a:t>
            </a:r>
            <a:endParaRPr lang="tr-TR" sz="12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222172" y="3150574"/>
            <a:ext cx="774813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Tüm sınıf 14 gün karantina</a:t>
            </a:r>
            <a:endParaRPr lang="tr-TR" sz="12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382365" y="4377488"/>
            <a:ext cx="1324759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SINIF ÖĞRETMENİN </a:t>
            </a:r>
            <a:r>
              <a:rPr lang="tr-TR" sz="1400" dirty="0" smtClean="0"/>
              <a:t>DE  (+) ÇIKMASI HALİNDE</a:t>
            </a:r>
            <a:endParaRPr lang="tr-TR" sz="14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3340910" y="4384915"/>
            <a:ext cx="110330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Okul dışı riskli temas yok</a:t>
            </a:r>
            <a:endParaRPr lang="tr-TR" sz="12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3357735" y="4931651"/>
            <a:ext cx="111068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Okul dışı riskli temas var</a:t>
            </a:r>
            <a:endParaRPr lang="tr-TR" sz="12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5148061" y="4285320"/>
            <a:ext cx="187220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Derse girdiği sınıfta ilk (+) öğrenci çıktığında  sınıf 14 gün karantina</a:t>
            </a:r>
            <a:endParaRPr lang="tr-TR" sz="1200" dirty="0"/>
          </a:p>
        </p:txBody>
      </p:sp>
      <p:sp>
        <p:nvSpPr>
          <p:cNvPr id="15" name="Aşağı Ok 14"/>
          <p:cNvSpPr/>
          <p:nvPr/>
        </p:nvSpPr>
        <p:spPr>
          <a:xfrm>
            <a:off x="2057146" y="888678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Aşağı Ok 15"/>
          <p:cNvSpPr/>
          <p:nvPr/>
        </p:nvSpPr>
        <p:spPr>
          <a:xfrm>
            <a:off x="2059589" y="2095087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Aşağı Ok 16"/>
          <p:cNvSpPr/>
          <p:nvPr/>
        </p:nvSpPr>
        <p:spPr>
          <a:xfrm>
            <a:off x="2062032" y="291550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1376862" y="5775725"/>
            <a:ext cx="129614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Diğer öğretmenler önlemlerle devam</a:t>
            </a:r>
            <a:endParaRPr lang="tr-TR" sz="1200" dirty="0"/>
          </a:p>
        </p:txBody>
      </p:sp>
      <p:sp>
        <p:nvSpPr>
          <p:cNvPr id="20" name="Aşağı Ok 19"/>
          <p:cNvSpPr/>
          <p:nvPr/>
        </p:nvSpPr>
        <p:spPr>
          <a:xfrm rot="5400000">
            <a:off x="1103734" y="3341356"/>
            <a:ext cx="166340" cy="2647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7671314" y="4218099"/>
            <a:ext cx="129614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Öğretmenler önlemlerle devam</a:t>
            </a:r>
            <a:endParaRPr lang="tr-TR" sz="1200" dirty="0"/>
          </a:p>
        </p:txBody>
      </p:sp>
      <p:sp>
        <p:nvSpPr>
          <p:cNvPr id="23" name="Aşağı Ok 22"/>
          <p:cNvSpPr/>
          <p:nvPr/>
        </p:nvSpPr>
        <p:spPr>
          <a:xfrm>
            <a:off x="1967360" y="544522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Metin kutusu 25"/>
          <p:cNvSpPr txBox="1"/>
          <p:nvPr/>
        </p:nvSpPr>
        <p:spPr>
          <a:xfrm>
            <a:off x="5148061" y="5042263"/>
            <a:ext cx="184952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Önlemlerle devam</a:t>
            </a:r>
            <a:endParaRPr lang="tr-TR" sz="1200" dirty="0"/>
          </a:p>
        </p:txBody>
      </p:sp>
      <p:sp>
        <p:nvSpPr>
          <p:cNvPr id="28" name="Aşağı Ok 27"/>
          <p:cNvSpPr/>
          <p:nvPr/>
        </p:nvSpPr>
        <p:spPr>
          <a:xfrm>
            <a:off x="3595911" y="888678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Metin kutusu 28"/>
          <p:cNvSpPr txBox="1"/>
          <p:nvPr/>
        </p:nvSpPr>
        <p:spPr>
          <a:xfrm>
            <a:off x="2830221" y="2379134"/>
            <a:ext cx="153314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Tüm sınıf 14 gün karantina</a:t>
            </a:r>
            <a:endParaRPr lang="tr-TR" sz="1200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2851197" y="3206207"/>
            <a:ext cx="151216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Öğretmenler önlemlerle devam</a:t>
            </a:r>
            <a:endParaRPr lang="tr-TR" sz="1200" dirty="0"/>
          </a:p>
        </p:txBody>
      </p:sp>
      <p:sp>
        <p:nvSpPr>
          <p:cNvPr id="31" name="Aşağı Ok 30"/>
          <p:cNvSpPr/>
          <p:nvPr/>
        </p:nvSpPr>
        <p:spPr>
          <a:xfrm>
            <a:off x="3607281" y="2890257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Aşağı Ok 31"/>
          <p:cNvSpPr/>
          <p:nvPr/>
        </p:nvSpPr>
        <p:spPr>
          <a:xfrm>
            <a:off x="3607281" y="2095087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Sağ Ok 32"/>
          <p:cNvSpPr/>
          <p:nvPr/>
        </p:nvSpPr>
        <p:spPr>
          <a:xfrm>
            <a:off x="2771792" y="4536900"/>
            <a:ext cx="482354" cy="109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Sağ Ok 33"/>
          <p:cNvSpPr/>
          <p:nvPr/>
        </p:nvSpPr>
        <p:spPr>
          <a:xfrm>
            <a:off x="4574464" y="4571358"/>
            <a:ext cx="482354" cy="109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Sağ Ok 34"/>
          <p:cNvSpPr/>
          <p:nvPr/>
        </p:nvSpPr>
        <p:spPr>
          <a:xfrm>
            <a:off x="7064904" y="4482207"/>
            <a:ext cx="482354" cy="109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Sağ Ok 35"/>
          <p:cNvSpPr/>
          <p:nvPr/>
        </p:nvSpPr>
        <p:spPr>
          <a:xfrm>
            <a:off x="2784104" y="5085184"/>
            <a:ext cx="482354" cy="109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Sağ Ok 36"/>
          <p:cNvSpPr/>
          <p:nvPr/>
        </p:nvSpPr>
        <p:spPr>
          <a:xfrm>
            <a:off x="4572000" y="5135349"/>
            <a:ext cx="482354" cy="109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Sağ Ok 37"/>
          <p:cNvSpPr/>
          <p:nvPr/>
        </p:nvSpPr>
        <p:spPr>
          <a:xfrm>
            <a:off x="7064904" y="5116558"/>
            <a:ext cx="482354" cy="109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Metin kutusu 38"/>
          <p:cNvSpPr txBox="1"/>
          <p:nvPr/>
        </p:nvSpPr>
        <p:spPr>
          <a:xfrm>
            <a:off x="7671314" y="4953981"/>
            <a:ext cx="129614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İlk vaka çıkan sınıfta da önlemlerle devam</a:t>
            </a:r>
            <a:endParaRPr lang="tr-TR" sz="1200" dirty="0"/>
          </a:p>
        </p:txBody>
      </p:sp>
      <p:sp>
        <p:nvSpPr>
          <p:cNvPr id="43" name="Metin kutusu 42"/>
          <p:cNvSpPr txBox="1"/>
          <p:nvPr/>
        </p:nvSpPr>
        <p:spPr>
          <a:xfrm>
            <a:off x="4434882" y="2365810"/>
            <a:ext cx="153091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Tüm </a:t>
            </a:r>
            <a:r>
              <a:rPr lang="tr-TR" sz="1200" dirty="0" smtClean="0"/>
              <a:t>öğretmenlerine </a:t>
            </a:r>
            <a:r>
              <a:rPr lang="tr-TR" sz="1200" dirty="0" smtClean="0"/>
              <a:t>14 gün karantina</a:t>
            </a:r>
            <a:endParaRPr lang="tr-TR" sz="1200" dirty="0"/>
          </a:p>
        </p:txBody>
      </p:sp>
      <p:sp>
        <p:nvSpPr>
          <p:cNvPr id="44" name="Aşağı Ok 43"/>
          <p:cNvSpPr/>
          <p:nvPr/>
        </p:nvSpPr>
        <p:spPr>
          <a:xfrm>
            <a:off x="5075050" y="860451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Aşağı Ok 44"/>
          <p:cNvSpPr/>
          <p:nvPr/>
        </p:nvSpPr>
        <p:spPr>
          <a:xfrm>
            <a:off x="5075050" y="205138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4429957" y="1173434"/>
            <a:ext cx="151216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Öğretmenler ve öğrenciler düzensiz maske </a:t>
            </a:r>
            <a:r>
              <a:rPr lang="tr-TR" sz="1200" dirty="0" smtClean="0"/>
              <a:t>kullanır</a:t>
            </a:r>
          </a:p>
          <a:p>
            <a:pPr algn="ctr"/>
            <a:endParaRPr lang="tr-TR" sz="1200" dirty="0"/>
          </a:p>
        </p:txBody>
      </p:sp>
      <p:sp>
        <p:nvSpPr>
          <p:cNvPr id="47" name="Metin kutusu 46"/>
          <p:cNvSpPr txBox="1"/>
          <p:nvPr/>
        </p:nvSpPr>
        <p:spPr>
          <a:xfrm>
            <a:off x="4456590" y="3180825"/>
            <a:ext cx="151216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Ortak ders aldığı tüm </a:t>
            </a:r>
            <a:r>
              <a:rPr lang="tr-TR" sz="1200" dirty="0" smtClean="0"/>
              <a:t>sınıflara 14 gün karantina</a:t>
            </a:r>
            <a:endParaRPr lang="tr-TR" sz="1200" dirty="0"/>
          </a:p>
        </p:txBody>
      </p:sp>
      <p:sp>
        <p:nvSpPr>
          <p:cNvPr id="48" name="Aşağı Ok 47"/>
          <p:cNvSpPr/>
          <p:nvPr/>
        </p:nvSpPr>
        <p:spPr>
          <a:xfrm>
            <a:off x="5075050" y="2915465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Metin kutusu 48"/>
          <p:cNvSpPr txBox="1"/>
          <p:nvPr/>
        </p:nvSpPr>
        <p:spPr>
          <a:xfrm>
            <a:off x="6110808" y="364925"/>
            <a:ext cx="2926183" cy="295465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ÖNLEMLER</a:t>
            </a:r>
          </a:p>
          <a:p>
            <a:pPr marL="342900" indent="-342900">
              <a:buAutoNum type="arabicPeriod"/>
            </a:pPr>
            <a:r>
              <a:rPr lang="tr-TR" sz="1400" dirty="0" smtClean="0"/>
              <a:t>Maske kullanımına devam edilir</a:t>
            </a:r>
          </a:p>
          <a:p>
            <a:pPr marL="342900" indent="-342900">
              <a:buAutoNum type="arabicPeriod"/>
            </a:pPr>
            <a:r>
              <a:rPr lang="tr-TR" sz="1400" dirty="0" smtClean="0"/>
              <a:t>14 gün boyunca en az 2 ders saati ara bırakılmak kaydıyla günde 2 kez semptom sorgulaması ve ateş ölçümü yapılır</a:t>
            </a:r>
          </a:p>
          <a:p>
            <a:pPr marL="342900" indent="-342900">
              <a:buAutoNum type="arabicPeriod"/>
            </a:pPr>
            <a:r>
              <a:rPr lang="tr-TR" sz="1400" dirty="0" smtClean="0"/>
              <a:t>Semptomları olanlar sevk edilir ve test sonucuna göre işlem yapılır</a:t>
            </a:r>
          </a:p>
          <a:p>
            <a:pPr marL="342900" indent="-342900">
              <a:buAutoNum type="arabicPeriod"/>
            </a:pPr>
            <a:r>
              <a:rPr lang="tr-TR" sz="1400" dirty="0" smtClean="0"/>
              <a:t>Sınıfın teneffüs saatleri değiştirilir</a:t>
            </a:r>
          </a:p>
          <a:p>
            <a:pPr marL="342900" indent="-342900">
              <a:buAutoNum type="arabicPeriod"/>
            </a:pPr>
            <a:r>
              <a:rPr lang="tr-TR" sz="1400" dirty="0" smtClean="0"/>
              <a:t>Rehbere uygun önlemler alınır</a:t>
            </a:r>
            <a:endParaRPr lang="tr-TR" dirty="0"/>
          </a:p>
        </p:txBody>
      </p:sp>
      <p:sp>
        <p:nvSpPr>
          <p:cNvPr id="50" name="Metin kutusu 49"/>
          <p:cNvSpPr txBox="1"/>
          <p:nvPr/>
        </p:nvSpPr>
        <p:spPr>
          <a:xfrm>
            <a:off x="6127056" y="5875267"/>
            <a:ext cx="2883293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Ailesinde </a:t>
            </a:r>
            <a:r>
              <a:rPr lang="tr-TR" sz="1400" dirty="0" smtClean="0"/>
              <a:t>(+) olan öğretmen veya öğrenci 14 gün karantinaya </a:t>
            </a:r>
            <a:r>
              <a:rPr lang="tr-TR" sz="1400" dirty="0" smtClean="0"/>
              <a:t>alınır</a:t>
            </a:r>
          </a:p>
          <a:p>
            <a:endParaRPr lang="tr-TR" sz="1400" dirty="0"/>
          </a:p>
        </p:txBody>
      </p:sp>
      <p:sp>
        <p:nvSpPr>
          <p:cNvPr id="51" name="Metin kutusu 50"/>
          <p:cNvSpPr txBox="1"/>
          <p:nvPr/>
        </p:nvSpPr>
        <p:spPr>
          <a:xfrm>
            <a:off x="3108908" y="5883830"/>
            <a:ext cx="2926183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Kreş, anaokulu ile 1,2,3. sınıflarda 1 öğrenci (+) olduğunda tüm sınıf karantinaya alınır</a:t>
            </a:r>
            <a:endParaRPr lang="tr-TR" sz="14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1391296" y="3731157"/>
            <a:ext cx="1315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VEYA</a:t>
            </a:r>
            <a:endParaRPr lang="tr-TR" sz="36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35066" y="67"/>
            <a:ext cx="256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Gölbaşı İlçe Sağlık Müdürlüğü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309035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95252" y="1196752"/>
            <a:ext cx="129614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Öğretmen ve öğrenciler uygun maske kullanır</a:t>
            </a:r>
            <a:endParaRPr lang="tr-TR" sz="12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3523444" y="1178423"/>
            <a:ext cx="151216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Öğretmenler maske kullanır ve öğrenciler düzensiz maske kullanır</a:t>
            </a:r>
            <a:endParaRPr lang="tr-TR" sz="12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1800175" y="2182716"/>
            <a:ext cx="129614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Önlemlerle devam</a:t>
            </a:r>
            <a:endParaRPr lang="tr-TR" sz="12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836174" y="484593"/>
            <a:ext cx="51845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ÖĞRETMEN  (+)</a:t>
            </a:r>
            <a:endParaRPr lang="tr-TR" dirty="0"/>
          </a:p>
        </p:txBody>
      </p:sp>
      <p:sp>
        <p:nvSpPr>
          <p:cNvPr id="15" name="Aşağı Ok 14"/>
          <p:cNvSpPr/>
          <p:nvPr/>
        </p:nvSpPr>
        <p:spPr>
          <a:xfrm>
            <a:off x="2493630" y="950309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Aşağı Ok 15"/>
          <p:cNvSpPr/>
          <p:nvPr/>
        </p:nvSpPr>
        <p:spPr>
          <a:xfrm>
            <a:off x="2490659" y="1905718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5467660" y="2290728"/>
            <a:ext cx="153091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Tüm öğretmenlere 14 gün karantina</a:t>
            </a:r>
            <a:endParaRPr lang="tr-TR" sz="1200" dirty="0"/>
          </a:p>
        </p:txBody>
      </p:sp>
      <p:sp>
        <p:nvSpPr>
          <p:cNvPr id="23" name="Aşağı Ok 22"/>
          <p:cNvSpPr/>
          <p:nvPr/>
        </p:nvSpPr>
        <p:spPr>
          <a:xfrm>
            <a:off x="6092566" y="927860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Aşağı Ok 26"/>
          <p:cNvSpPr/>
          <p:nvPr/>
        </p:nvSpPr>
        <p:spPr>
          <a:xfrm>
            <a:off x="6068889" y="196669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Aşağı Ok 27"/>
          <p:cNvSpPr/>
          <p:nvPr/>
        </p:nvSpPr>
        <p:spPr>
          <a:xfrm>
            <a:off x="4197145" y="927860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Aşağı Ok 31"/>
          <p:cNvSpPr/>
          <p:nvPr/>
        </p:nvSpPr>
        <p:spPr>
          <a:xfrm>
            <a:off x="4197145" y="2055758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Metin kutusu 32"/>
          <p:cNvSpPr txBox="1"/>
          <p:nvPr/>
        </p:nvSpPr>
        <p:spPr>
          <a:xfrm>
            <a:off x="3621081" y="2404959"/>
            <a:ext cx="129614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Önlemlerle devam</a:t>
            </a:r>
            <a:endParaRPr lang="tr-TR" sz="1200" dirty="0"/>
          </a:p>
        </p:txBody>
      </p:sp>
      <p:sp>
        <p:nvSpPr>
          <p:cNvPr id="34" name="Metin kutusu 33"/>
          <p:cNvSpPr txBox="1"/>
          <p:nvPr/>
        </p:nvSpPr>
        <p:spPr>
          <a:xfrm>
            <a:off x="5467660" y="1213680"/>
            <a:ext cx="15121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Öğretmenler ve öğrenciler düzensiz maske kullanır</a:t>
            </a:r>
            <a:endParaRPr lang="tr-TR" sz="1200" dirty="0"/>
          </a:p>
        </p:txBody>
      </p:sp>
      <p:sp>
        <p:nvSpPr>
          <p:cNvPr id="35" name="Metin kutusu 34"/>
          <p:cNvSpPr txBox="1"/>
          <p:nvPr/>
        </p:nvSpPr>
        <p:spPr>
          <a:xfrm>
            <a:off x="5467660" y="3068960"/>
            <a:ext cx="151216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Derse girdiği tüm sınıflara 14 gün karantina</a:t>
            </a:r>
            <a:endParaRPr lang="tr-TR" sz="1200" dirty="0"/>
          </a:p>
        </p:txBody>
      </p:sp>
      <p:sp>
        <p:nvSpPr>
          <p:cNvPr id="36" name="Aşağı Ok 35"/>
          <p:cNvSpPr/>
          <p:nvPr/>
        </p:nvSpPr>
        <p:spPr>
          <a:xfrm>
            <a:off x="6092566" y="278553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Metin kutusu 36"/>
          <p:cNvSpPr txBox="1"/>
          <p:nvPr/>
        </p:nvSpPr>
        <p:spPr>
          <a:xfrm>
            <a:off x="428571" y="3062664"/>
            <a:ext cx="3840582" cy="2092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ÖNLEMLER</a:t>
            </a:r>
          </a:p>
          <a:p>
            <a:pPr marL="342900" indent="-342900">
              <a:buAutoNum type="arabicPeriod"/>
            </a:pPr>
            <a:r>
              <a:rPr lang="tr-TR" sz="1400" dirty="0" smtClean="0"/>
              <a:t>Maske kullanımına devam edilir</a:t>
            </a:r>
          </a:p>
          <a:p>
            <a:pPr marL="342900" indent="-342900">
              <a:buAutoNum type="arabicPeriod"/>
            </a:pPr>
            <a:r>
              <a:rPr lang="tr-TR" sz="1400" dirty="0" smtClean="0"/>
              <a:t>14 gün boyunca en az 2 ders saati ara bırakılmak kaydıyla günde 2 kez semptom sorgulaması ve ateş ölçümü yapılır</a:t>
            </a:r>
          </a:p>
          <a:p>
            <a:pPr marL="342900" indent="-342900">
              <a:buAutoNum type="arabicPeriod"/>
            </a:pPr>
            <a:r>
              <a:rPr lang="tr-TR" sz="1400" dirty="0" smtClean="0"/>
              <a:t>Semptomları olanlar sevk edilir ve test sonucuna göre işlem yapılır</a:t>
            </a:r>
          </a:p>
          <a:p>
            <a:pPr marL="342900" indent="-342900">
              <a:buAutoNum type="arabicPeriod"/>
            </a:pPr>
            <a:r>
              <a:rPr lang="tr-TR" sz="1400" dirty="0" smtClean="0"/>
              <a:t>Sınıfın teneffüs saatleri değiştirilir</a:t>
            </a:r>
          </a:p>
          <a:p>
            <a:pPr marL="342900" indent="-342900">
              <a:buAutoNum type="arabicPeriod"/>
            </a:pPr>
            <a:r>
              <a:rPr lang="tr-TR" sz="1400" dirty="0" smtClean="0"/>
              <a:t>Rehbere uygun önlemler alınır</a:t>
            </a:r>
            <a:endParaRPr lang="tr-TR" dirty="0"/>
          </a:p>
        </p:txBody>
      </p:sp>
      <p:sp>
        <p:nvSpPr>
          <p:cNvPr id="38" name="Metin kutusu 37"/>
          <p:cNvSpPr txBox="1"/>
          <p:nvPr/>
        </p:nvSpPr>
        <p:spPr>
          <a:xfrm>
            <a:off x="428571" y="5236119"/>
            <a:ext cx="384058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Ailesinde (+) olan öğretmen veya öğrenci 14 gün karantinaya alınır</a:t>
            </a:r>
            <a:endParaRPr lang="tr-TR" sz="1400" dirty="0"/>
          </a:p>
        </p:txBody>
      </p:sp>
      <p:sp>
        <p:nvSpPr>
          <p:cNvPr id="39" name="Metin kutusu 38"/>
          <p:cNvSpPr txBox="1"/>
          <p:nvPr/>
        </p:nvSpPr>
        <p:spPr>
          <a:xfrm>
            <a:off x="428571" y="5877272"/>
            <a:ext cx="384058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Kreş, anaokulu ile 1,2,3. sınıflarda 1 öğrenci (+) olduğunda tüm sınıf karantinaya alınır</a:t>
            </a:r>
            <a:endParaRPr lang="tr-TR" sz="1400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35066" y="67"/>
            <a:ext cx="256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Gölbaşı İlçe Sağlık Müdürlüğü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1640378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11501" y="1334970"/>
            <a:ext cx="129614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Servis personeli ve öğrenciler uygun maske kullanır</a:t>
            </a:r>
            <a:endParaRPr lang="tr-TR" sz="12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4539693" y="1271419"/>
            <a:ext cx="151216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Servis personeli maske kullanır ve öğrenciler düzensiz maske kullanır</a:t>
            </a:r>
            <a:endParaRPr lang="tr-TR" sz="12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2816424" y="2614556"/>
            <a:ext cx="129614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Önlemlerle devam</a:t>
            </a:r>
            <a:endParaRPr lang="tr-TR" sz="12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2852423" y="577589"/>
            <a:ext cx="31994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SERVİSTE (+)</a:t>
            </a:r>
            <a:endParaRPr lang="tr-TR" dirty="0"/>
          </a:p>
        </p:txBody>
      </p:sp>
      <p:sp>
        <p:nvSpPr>
          <p:cNvPr id="15" name="Aşağı Ok 14"/>
          <p:cNvSpPr/>
          <p:nvPr/>
        </p:nvSpPr>
        <p:spPr>
          <a:xfrm>
            <a:off x="3425028" y="1039917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Aşağı Ok 15"/>
          <p:cNvSpPr/>
          <p:nvPr/>
        </p:nvSpPr>
        <p:spPr>
          <a:xfrm>
            <a:off x="3464496" y="227571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4545114" y="2605967"/>
            <a:ext cx="153091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Servisteki öğrencilere 14 gün karantina</a:t>
            </a:r>
            <a:endParaRPr lang="tr-TR" sz="1200" dirty="0"/>
          </a:p>
        </p:txBody>
      </p:sp>
      <p:sp>
        <p:nvSpPr>
          <p:cNvPr id="28" name="Aşağı Ok 27"/>
          <p:cNvSpPr/>
          <p:nvPr/>
        </p:nvSpPr>
        <p:spPr>
          <a:xfrm>
            <a:off x="5238564" y="1008193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Aşağı Ok 31"/>
          <p:cNvSpPr/>
          <p:nvPr/>
        </p:nvSpPr>
        <p:spPr>
          <a:xfrm>
            <a:off x="5242502" y="226564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2811501" y="3882036"/>
            <a:ext cx="3840582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ÖNLEMLER</a:t>
            </a:r>
          </a:p>
          <a:p>
            <a:pPr marL="342900" indent="-342900">
              <a:buAutoNum type="arabicPeriod"/>
            </a:pPr>
            <a:r>
              <a:rPr lang="tr-TR" sz="1400" dirty="0" smtClean="0"/>
              <a:t>Maske kullanımına devam edilir</a:t>
            </a:r>
          </a:p>
          <a:p>
            <a:pPr marL="342900" indent="-342900">
              <a:buAutoNum type="arabicPeriod"/>
            </a:pPr>
            <a:endParaRPr lang="tr-TR" sz="1400" dirty="0" smtClean="0"/>
          </a:p>
          <a:p>
            <a:pPr marL="342900" indent="-342900">
              <a:buAutoNum type="arabicPeriod"/>
            </a:pPr>
            <a:r>
              <a:rPr lang="tr-TR" sz="1400" dirty="0" smtClean="0"/>
              <a:t>Rehbere uygun önlemler alınır</a:t>
            </a:r>
          </a:p>
          <a:p>
            <a:pPr marL="342900" indent="-342900">
              <a:buAutoNum type="arabicPeriod"/>
            </a:pPr>
            <a:endParaRPr lang="tr-TR" sz="1400" dirty="0"/>
          </a:p>
          <a:p>
            <a:pPr marL="342900" indent="-342900">
              <a:buAutoNum type="arabicPeriod"/>
            </a:pPr>
            <a:r>
              <a:rPr lang="tr-TR" sz="1400" dirty="0" smtClean="0"/>
              <a:t>Serviste oturma düzeni korunmalıdır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35066" y="67"/>
            <a:ext cx="25684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Gölbaşı İlçe Sağlık Müdürlüğü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392776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324</Words>
  <Application>Microsoft Office PowerPoint</Application>
  <PresentationFormat>Ekran Gösterisi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ulgen.gullu</dc:creator>
  <cp:lastModifiedBy>ulgen.gullu</cp:lastModifiedBy>
  <cp:revision>10</cp:revision>
  <cp:lastPrinted>2020-10-13T07:04:06Z</cp:lastPrinted>
  <dcterms:created xsi:type="dcterms:W3CDTF">2020-10-08T09:09:39Z</dcterms:created>
  <dcterms:modified xsi:type="dcterms:W3CDTF">2020-10-13T07:34:48Z</dcterms:modified>
</cp:coreProperties>
</file>